
<file path=[Content_Types].xml><?xml version="1.0" encoding="utf-8"?>
<Types xmlns="http://schemas.openxmlformats.org/package/2006/content-types">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12188825" cy="6858000"/>
  <p:notesSz cx="6858000" cy="9144000"/>
  <p:embeddedFontLst>
    <p:embeddedFont>
      <p:font typeface="Libre Baskerville" panose="020B0604020202020204" charset="0"/>
      <p:regular r:id="rId12"/>
      <p:bold r:id="rId13"/>
      <p:italic r:id="rId14"/>
    </p:embeddedFont>
    <p:embeddedFont>
      <p:font typeface="Source Code Pro" panose="020B0604020202020204" charset="0"/>
      <p:regular r:id="rId15"/>
      <p:bold r:id="rId16"/>
      <p:italic r:id="rId17"/>
      <p:boldItalic r:id="rId18"/>
    </p:embeddedFont>
    <p:embeddedFont>
      <p:font typeface="Century Gothic" panose="020B0502020202020204" pitchFamily="34" charset="0"/>
      <p:regular r:id="rId19"/>
      <p:bold r:id="rId20"/>
      <p:italic r:id="rId21"/>
      <p:boldItalic r:id="rId22"/>
    </p:embeddedFont>
    <p:embeddedFont>
      <p:font typeface="Amatic SC" panose="020B0604020202020204" charset="-79"/>
      <p:regular r:id="rId23"/>
      <p:bold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orient="horz" pos="945">
          <p15:clr>
            <a:srgbClr val="A4A3A4"/>
          </p15:clr>
        </p15:guide>
        <p15:guide id="3" orient="horz" pos="3888">
          <p15:clr>
            <a:srgbClr val="A4A3A4"/>
          </p15:clr>
        </p15:guide>
        <p15:guide id="4" orient="horz" pos="192">
          <p15:clr>
            <a:srgbClr val="A4A3A4"/>
          </p15:clr>
        </p15:guide>
        <p15:guide id="5" orient="horz" pos="1072">
          <p15:clr>
            <a:srgbClr val="A4A3A4"/>
          </p15:clr>
        </p15:guide>
        <p15:guide id="6" pos="3839">
          <p15:clr>
            <a:srgbClr val="A4A3A4"/>
          </p15:clr>
        </p15:guide>
        <p15:guide id="7" pos="704">
          <p15:clr>
            <a:srgbClr val="A4A3A4"/>
          </p15:clr>
        </p15:guide>
        <p15:guide id="8" pos="710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8" roundtripDataSignature="AMtx7miqrhhqdGgFpgYG1bF1HNYw0CfaF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27" d="100"/>
          <a:sy n="27" d="100"/>
        </p:scale>
        <p:origin x="60" y="720"/>
      </p:cViewPr>
      <p:guideLst>
        <p:guide orient="horz" pos="2160"/>
        <p:guide orient="horz" pos="945"/>
        <p:guide orient="horz" pos="3888"/>
        <p:guide orient="horz" pos="192"/>
        <p:guide orient="horz" pos="1072"/>
        <p:guide pos="3839"/>
        <p:guide pos="704"/>
        <p:guide pos="7102"/>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font" Target="fonts/font13.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28" Type="http://customschemas.google.com/relationships/presentationmetadata" Target="metadata"/><Relationship Id="rId10" Type="http://schemas.openxmlformats.org/officeDocument/2006/relationships/slide" Target="slides/slide9.xml"/><Relationship Id="rId19" Type="http://schemas.openxmlformats.org/officeDocument/2006/relationships/font" Target="fonts/font8.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2"/>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entury Gothic"/>
                <a:ea typeface="Century Gothic"/>
                <a:cs typeface="Century Gothic"/>
                <a:sym typeface="Century Gothic"/>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2"/>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entury Gothic"/>
                <a:ea typeface="Century Gothic"/>
                <a:cs typeface="Century Gothic"/>
                <a:sym typeface="Century Gothic"/>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600" b="0" i="0" u="none" strike="noStrike" cap="none">
                <a:solidFill>
                  <a:schemeClr val="dk2"/>
                </a:solidFill>
                <a:latin typeface="Century Gothic"/>
                <a:ea typeface="Century Gothic"/>
                <a:cs typeface="Century Gothic"/>
                <a:sym typeface="Century Gothic"/>
              </a:defRPr>
            </a:lvl1pPr>
            <a:lvl2pPr marL="914400" marR="0" lvl="1" indent="-228600" algn="l" rtl="0">
              <a:lnSpc>
                <a:spcPct val="100000"/>
              </a:lnSpc>
              <a:spcBef>
                <a:spcPts val="0"/>
              </a:spcBef>
              <a:spcAft>
                <a:spcPts val="0"/>
              </a:spcAft>
              <a:buClr>
                <a:srgbClr val="000000"/>
              </a:buClr>
              <a:buSzPts val="1400"/>
              <a:buFont typeface="Arial"/>
              <a:buNone/>
              <a:defRPr sz="1600" b="0" i="0" u="none" strike="noStrike" cap="none">
                <a:solidFill>
                  <a:schemeClr val="dk2"/>
                </a:solidFill>
                <a:latin typeface="Century Gothic"/>
                <a:ea typeface="Century Gothic"/>
                <a:cs typeface="Century Gothic"/>
                <a:sym typeface="Century Gothic"/>
              </a:defRPr>
            </a:lvl2pPr>
            <a:lvl3pPr marL="1371600" marR="0" lvl="2" indent="-228600" algn="l" rtl="0">
              <a:lnSpc>
                <a:spcPct val="100000"/>
              </a:lnSpc>
              <a:spcBef>
                <a:spcPts val="0"/>
              </a:spcBef>
              <a:spcAft>
                <a:spcPts val="0"/>
              </a:spcAft>
              <a:buClr>
                <a:srgbClr val="000000"/>
              </a:buClr>
              <a:buSzPts val="1400"/>
              <a:buFont typeface="Arial"/>
              <a:buNone/>
              <a:defRPr sz="1600" b="0" i="0" u="none" strike="noStrike" cap="none">
                <a:solidFill>
                  <a:schemeClr val="dk2"/>
                </a:solidFill>
                <a:latin typeface="Century Gothic"/>
                <a:ea typeface="Century Gothic"/>
                <a:cs typeface="Century Gothic"/>
                <a:sym typeface="Century Gothic"/>
              </a:defRPr>
            </a:lvl3pPr>
            <a:lvl4pPr marL="1828800" marR="0" lvl="3" indent="-228600" algn="l" rtl="0">
              <a:lnSpc>
                <a:spcPct val="100000"/>
              </a:lnSpc>
              <a:spcBef>
                <a:spcPts val="0"/>
              </a:spcBef>
              <a:spcAft>
                <a:spcPts val="0"/>
              </a:spcAft>
              <a:buClr>
                <a:srgbClr val="000000"/>
              </a:buClr>
              <a:buSzPts val="1400"/>
              <a:buFont typeface="Arial"/>
              <a:buNone/>
              <a:defRPr sz="1600" b="0" i="0" u="none" strike="noStrike" cap="none">
                <a:solidFill>
                  <a:schemeClr val="dk2"/>
                </a:solidFill>
                <a:latin typeface="Century Gothic"/>
                <a:ea typeface="Century Gothic"/>
                <a:cs typeface="Century Gothic"/>
                <a:sym typeface="Century Gothic"/>
              </a:defRPr>
            </a:lvl4pPr>
            <a:lvl5pPr marL="2286000" marR="0" lvl="4" indent="-228600" algn="l" rtl="0">
              <a:lnSpc>
                <a:spcPct val="100000"/>
              </a:lnSpc>
              <a:spcBef>
                <a:spcPts val="0"/>
              </a:spcBef>
              <a:spcAft>
                <a:spcPts val="0"/>
              </a:spcAft>
              <a:buClr>
                <a:srgbClr val="000000"/>
              </a:buClr>
              <a:buSzPts val="1400"/>
              <a:buFont typeface="Arial"/>
              <a:buNone/>
              <a:defRPr sz="1600" b="0" i="0" u="none" strike="noStrike" cap="none">
                <a:solidFill>
                  <a:schemeClr val="dk2"/>
                </a:solidFill>
                <a:latin typeface="Century Gothic"/>
                <a:ea typeface="Century Gothic"/>
                <a:cs typeface="Century Gothic"/>
                <a:sym typeface="Century Gothic"/>
              </a:defRPr>
            </a:lvl5pPr>
            <a:lvl6pPr marL="2743200" marR="0" lvl="5" indent="-228600"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Century Gothic"/>
                <a:ea typeface="Century Gothic"/>
                <a:cs typeface="Century Gothic"/>
                <a:sym typeface="Century Gothic"/>
              </a:defRPr>
            </a:lvl6pPr>
            <a:lvl7pPr marL="3200400" marR="0" lvl="6" indent="-228600"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Century Gothic"/>
                <a:ea typeface="Century Gothic"/>
                <a:cs typeface="Century Gothic"/>
                <a:sym typeface="Century Gothic"/>
              </a:defRPr>
            </a:lvl7pPr>
            <a:lvl8pPr marL="3657600" marR="0" lvl="7" indent="-228600"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Century Gothic"/>
                <a:ea typeface="Century Gothic"/>
                <a:cs typeface="Century Gothic"/>
                <a:sym typeface="Century Gothic"/>
              </a:defRPr>
            </a:lvl8pPr>
            <a:lvl9pPr marL="4114800" marR="0" lvl="8" indent="-228600" algn="l" rtl="0">
              <a:lnSpc>
                <a:spcPct val="100000"/>
              </a:lnSpc>
              <a:spcBef>
                <a:spcPts val="0"/>
              </a:spcBef>
              <a:spcAft>
                <a:spcPts val="0"/>
              </a:spcAft>
              <a:buClr>
                <a:srgbClr val="000000"/>
              </a:buClr>
              <a:buSzPts val="1400"/>
              <a:buFont typeface="Arial"/>
              <a:buNone/>
              <a:defRPr sz="1600" b="0" i="0" u="none" strike="noStrike" cap="none">
                <a:solidFill>
                  <a:schemeClr val="dk1"/>
                </a:solidFill>
                <a:latin typeface="Century Gothic"/>
                <a:ea typeface="Century Gothic"/>
                <a:cs typeface="Century Gothic"/>
                <a:sym typeface="Century Gothic"/>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2"/>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entury Gothic"/>
                <a:ea typeface="Century Gothic"/>
                <a:cs typeface="Century Gothic"/>
                <a:sym typeface="Century Gothic"/>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2"/>
                </a:solidFill>
                <a:latin typeface="Century Gothic"/>
                <a:ea typeface="Century Gothic"/>
                <a:cs typeface="Century Gothic"/>
                <a:sym typeface="Century Gothic"/>
              </a:rPr>
              <a:t>‹#›</a:t>
            </a:fld>
            <a:endParaRPr sz="1200" b="0" i="0" u="none" strike="noStrike" cap="none">
              <a:solidFill>
                <a:schemeClr val="dk2"/>
              </a:solidFill>
              <a:latin typeface="Century Gothic"/>
              <a:ea typeface="Century Gothic"/>
              <a:cs typeface="Century Gothic"/>
              <a:sym typeface="Century Gothic"/>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 name="Google Shape;64;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5" name="Google Shape;65;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1" name="Google Shape;7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9a2dabd532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 name="Google Shape;80;g9a2dabd532_1_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1" name="Google Shape;81;g9a2dabd532_1_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7" name="Google Shape;8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3" name="Google Shape;9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9" name="Google Shape;9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5" name="Google Shape;105;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1" name="Google Shape;111;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7" name="Google Shape;11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13"/>
        <p:cNvGrpSpPr/>
        <p:nvPr/>
      </p:nvGrpSpPr>
      <p:grpSpPr>
        <a:xfrm>
          <a:off x="0" y="0"/>
          <a:ext cx="0" cy="0"/>
          <a:chOff x="0" y="0"/>
          <a:chExt cx="0" cy="0"/>
        </a:xfrm>
      </p:grpSpPr>
      <p:sp>
        <p:nvSpPr>
          <p:cNvPr id="14" name="Google Shape;14;g9a3795e1b3_0_4"/>
          <p:cNvSpPr/>
          <p:nvPr/>
        </p:nvSpPr>
        <p:spPr>
          <a:xfrm>
            <a:off x="0" y="0"/>
            <a:ext cx="12188700" cy="4572000"/>
          </a:xfrm>
          <a:prstGeom prst="rect">
            <a:avLst/>
          </a:prstGeom>
          <a:solidFill>
            <a:schemeClr val="lt1"/>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15;g9a3795e1b3_0_4"/>
          <p:cNvSpPr txBox="1">
            <a:spLocks noGrp="1"/>
          </p:cNvSpPr>
          <p:nvPr>
            <p:ph type="ctrTitle"/>
          </p:nvPr>
        </p:nvSpPr>
        <p:spPr>
          <a:xfrm>
            <a:off x="415492" y="522867"/>
            <a:ext cx="11357700" cy="3587100"/>
          </a:xfrm>
          <a:prstGeom prst="rect">
            <a:avLst/>
          </a:prstGeom>
          <a:noFill/>
          <a:ln>
            <a:noFill/>
          </a:ln>
        </p:spPr>
        <p:txBody>
          <a:bodyPr spcFirstLastPara="1" wrap="square" lIns="121875" tIns="121875" rIns="121875" bIns="121875" anchor="ctr" anchorCtr="0">
            <a:noAutofit/>
          </a:bodyPr>
          <a:lstStyle>
            <a:lvl1pPr lvl="0" algn="ctr">
              <a:lnSpc>
                <a:spcPct val="100000"/>
              </a:lnSpc>
              <a:spcBef>
                <a:spcPts val="0"/>
              </a:spcBef>
              <a:spcAft>
                <a:spcPts val="0"/>
              </a:spcAft>
              <a:buSzPts val="10700"/>
              <a:buNone/>
              <a:defRPr sz="10700"/>
            </a:lvl1pPr>
            <a:lvl2pPr lvl="1" algn="ctr">
              <a:lnSpc>
                <a:spcPct val="100000"/>
              </a:lnSpc>
              <a:spcBef>
                <a:spcPts val="0"/>
              </a:spcBef>
              <a:spcAft>
                <a:spcPts val="0"/>
              </a:spcAft>
              <a:buSzPts val="10700"/>
              <a:buNone/>
              <a:defRPr sz="10700"/>
            </a:lvl2pPr>
            <a:lvl3pPr lvl="2" algn="ctr">
              <a:lnSpc>
                <a:spcPct val="100000"/>
              </a:lnSpc>
              <a:spcBef>
                <a:spcPts val="0"/>
              </a:spcBef>
              <a:spcAft>
                <a:spcPts val="0"/>
              </a:spcAft>
              <a:buSzPts val="10700"/>
              <a:buNone/>
              <a:defRPr sz="10700"/>
            </a:lvl3pPr>
            <a:lvl4pPr lvl="3" algn="ctr">
              <a:lnSpc>
                <a:spcPct val="100000"/>
              </a:lnSpc>
              <a:spcBef>
                <a:spcPts val="0"/>
              </a:spcBef>
              <a:spcAft>
                <a:spcPts val="0"/>
              </a:spcAft>
              <a:buSzPts val="10700"/>
              <a:buNone/>
              <a:defRPr sz="10700"/>
            </a:lvl4pPr>
            <a:lvl5pPr lvl="4" algn="ctr">
              <a:lnSpc>
                <a:spcPct val="100000"/>
              </a:lnSpc>
              <a:spcBef>
                <a:spcPts val="0"/>
              </a:spcBef>
              <a:spcAft>
                <a:spcPts val="0"/>
              </a:spcAft>
              <a:buSzPts val="10700"/>
              <a:buNone/>
              <a:defRPr sz="10700"/>
            </a:lvl5pPr>
            <a:lvl6pPr lvl="5" algn="ctr">
              <a:lnSpc>
                <a:spcPct val="100000"/>
              </a:lnSpc>
              <a:spcBef>
                <a:spcPts val="0"/>
              </a:spcBef>
              <a:spcAft>
                <a:spcPts val="0"/>
              </a:spcAft>
              <a:buSzPts val="10700"/>
              <a:buNone/>
              <a:defRPr sz="10700"/>
            </a:lvl6pPr>
            <a:lvl7pPr lvl="6" algn="ctr">
              <a:lnSpc>
                <a:spcPct val="100000"/>
              </a:lnSpc>
              <a:spcBef>
                <a:spcPts val="0"/>
              </a:spcBef>
              <a:spcAft>
                <a:spcPts val="0"/>
              </a:spcAft>
              <a:buSzPts val="10700"/>
              <a:buNone/>
              <a:defRPr sz="10700"/>
            </a:lvl7pPr>
            <a:lvl8pPr lvl="7" algn="ctr">
              <a:lnSpc>
                <a:spcPct val="100000"/>
              </a:lnSpc>
              <a:spcBef>
                <a:spcPts val="0"/>
              </a:spcBef>
              <a:spcAft>
                <a:spcPts val="0"/>
              </a:spcAft>
              <a:buSzPts val="10700"/>
              <a:buNone/>
              <a:defRPr sz="10700"/>
            </a:lvl8pPr>
            <a:lvl9pPr lvl="8" algn="ctr">
              <a:lnSpc>
                <a:spcPct val="100000"/>
              </a:lnSpc>
              <a:spcBef>
                <a:spcPts val="0"/>
              </a:spcBef>
              <a:spcAft>
                <a:spcPts val="0"/>
              </a:spcAft>
              <a:buSzPts val="10700"/>
              <a:buNone/>
              <a:defRPr sz="10700"/>
            </a:lvl9pPr>
          </a:lstStyle>
          <a:p>
            <a:endParaRPr/>
          </a:p>
        </p:txBody>
      </p:sp>
      <p:sp>
        <p:nvSpPr>
          <p:cNvPr id="16" name="Google Shape;16;g9a3795e1b3_0_4"/>
          <p:cNvSpPr txBox="1">
            <a:spLocks noGrp="1"/>
          </p:cNvSpPr>
          <p:nvPr>
            <p:ph type="subTitle" idx="1"/>
          </p:nvPr>
        </p:nvSpPr>
        <p:spPr>
          <a:xfrm>
            <a:off x="415492" y="5187200"/>
            <a:ext cx="11357700" cy="941700"/>
          </a:xfrm>
          <a:prstGeom prst="rect">
            <a:avLst/>
          </a:prstGeom>
          <a:noFill/>
          <a:ln>
            <a:noFill/>
          </a:ln>
        </p:spPr>
        <p:txBody>
          <a:bodyPr spcFirstLastPara="1" wrap="square" lIns="121875" tIns="121875" rIns="121875" bIns="121875" anchor="ctr" anchorCtr="0">
            <a:noAutofit/>
          </a:bodyPr>
          <a:lstStyle>
            <a:lvl1pPr lvl="0" algn="ctr">
              <a:lnSpc>
                <a:spcPct val="100000"/>
              </a:lnSpc>
              <a:spcBef>
                <a:spcPts val="0"/>
              </a:spcBef>
              <a:spcAft>
                <a:spcPts val="0"/>
              </a:spcAft>
              <a:buClr>
                <a:schemeClr val="accent1"/>
              </a:buClr>
              <a:buSzPts val="2800"/>
              <a:buNone/>
              <a:defRPr sz="2800" b="1">
                <a:solidFill>
                  <a:schemeClr val="accent1"/>
                </a:solidFill>
              </a:defRPr>
            </a:lvl1pPr>
            <a:lvl2pPr lvl="1" algn="ctr">
              <a:lnSpc>
                <a:spcPct val="100000"/>
              </a:lnSpc>
              <a:spcBef>
                <a:spcPts val="0"/>
              </a:spcBef>
              <a:spcAft>
                <a:spcPts val="0"/>
              </a:spcAft>
              <a:buClr>
                <a:schemeClr val="accent1"/>
              </a:buClr>
              <a:buSzPts val="2800"/>
              <a:buNone/>
              <a:defRPr sz="2800" b="1">
                <a:solidFill>
                  <a:schemeClr val="accent1"/>
                </a:solidFill>
              </a:defRPr>
            </a:lvl2pPr>
            <a:lvl3pPr lvl="2" algn="ctr">
              <a:lnSpc>
                <a:spcPct val="100000"/>
              </a:lnSpc>
              <a:spcBef>
                <a:spcPts val="0"/>
              </a:spcBef>
              <a:spcAft>
                <a:spcPts val="0"/>
              </a:spcAft>
              <a:buClr>
                <a:schemeClr val="accent1"/>
              </a:buClr>
              <a:buSzPts val="2800"/>
              <a:buNone/>
              <a:defRPr sz="2800" b="1">
                <a:solidFill>
                  <a:schemeClr val="accent1"/>
                </a:solidFill>
              </a:defRPr>
            </a:lvl3pPr>
            <a:lvl4pPr lvl="3" algn="ctr">
              <a:lnSpc>
                <a:spcPct val="100000"/>
              </a:lnSpc>
              <a:spcBef>
                <a:spcPts val="0"/>
              </a:spcBef>
              <a:spcAft>
                <a:spcPts val="0"/>
              </a:spcAft>
              <a:buClr>
                <a:schemeClr val="accent1"/>
              </a:buClr>
              <a:buSzPts val="2800"/>
              <a:buNone/>
              <a:defRPr sz="2800" b="1">
                <a:solidFill>
                  <a:schemeClr val="accent1"/>
                </a:solidFill>
              </a:defRPr>
            </a:lvl4pPr>
            <a:lvl5pPr lvl="4" algn="ctr">
              <a:lnSpc>
                <a:spcPct val="100000"/>
              </a:lnSpc>
              <a:spcBef>
                <a:spcPts val="0"/>
              </a:spcBef>
              <a:spcAft>
                <a:spcPts val="0"/>
              </a:spcAft>
              <a:buClr>
                <a:schemeClr val="accent1"/>
              </a:buClr>
              <a:buSzPts val="2800"/>
              <a:buNone/>
              <a:defRPr sz="2800" b="1">
                <a:solidFill>
                  <a:schemeClr val="accent1"/>
                </a:solidFill>
              </a:defRPr>
            </a:lvl5pPr>
            <a:lvl6pPr lvl="5" algn="ctr">
              <a:lnSpc>
                <a:spcPct val="100000"/>
              </a:lnSpc>
              <a:spcBef>
                <a:spcPts val="0"/>
              </a:spcBef>
              <a:spcAft>
                <a:spcPts val="0"/>
              </a:spcAft>
              <a:buClr>
                <a:schemeClr val="accent1"/>
              </a:buClr>
              <a:buSzPts val="2800"/>
              <a:buNone/>
              <a:defRPr sz="2800" b="1">
                <a:solidFill>
                  <a:schemeClr val="accent1"/>
                </a:solidFill>
              </a:defRPr>
            </a:lvl6pPr>
            <a:lvl7pPr lvl="6" algn="ctr">
              <a:lnSpc>
                <a:spcPct val="100000"/>
              </a:lnSpc>
              <a:spcBef>
                <a:spcPts val="0"/>
              </a:spcBef>
              <a:spcAft>
                <a:spcPts val="0"/>
              </a:spcAft>
              <a:buClr>
                <a:schemeClr val="accent1"/>
              </a:buClr>
              <a:buSzPts val="2800"/>
              <a:buNone/>
              <a:defRPr sz="2800" b="1">
                <a:solidFill>
                  <a:schemeClr val="accent1"/>
                </a:solidFill>
              </a:defRPr>
            </a:lvl7pPr>
            <a:lvl8pPr lvl="7" algn="ctr">
              <a:lnSpc>
                <a:spcPct val="100000"/>
              </a:lnSpc>
              <a:spcBef>
                <a:spcPts val="0"/>
              </a:spcBef>
              <a:spcAft>
                <a:spcPts val="0"/>
              </a:spcAft>
              <a:buClr>
                <a:schemeClr val="accent1"/>
              </a:buClr>
              <a:buSzPts val="2800"/>
              <a:buNone/>
              <a:defRPr sz="2800" b="1">
                <a:solidFill>
                  <a:schemeClr val="accent1"/>
                </a:solidFill>
              </a:defRPr>
            </a:lvl8pPr>
            <a:lvl9pPr lvl="8" algn="ctr">
              <a:lnSpc>
                <a:spcPct val="100000"/>
              </a:lnSpc>
              <a:spcBef>
                <a:spcPts val="0"/>
              </a:spcBef>
              <a:spcAft>
                <a:spcPts val="0"/>
              </a:spcAft>
              <a:buClr>
                <a:schemeClr val="accent1"/>
              </a:buClr>
              <a:buSzPts val="2800"/>
              <a:buNone/>
              <a:defRPr sz="2800" b="1">
                <a:solidFill>
                  <a:schemeClr val="accent1"/>
                </a:solidFill>
              </a:defRPr>
            </a:lvl9pPr>
          </a:lstStyle>
          <a:p>
            <a:endParaRPr/>
          </a:p>
        </p:txBody>
      </p:sp>
      <p:sp>
        <p:nvSpPr>
          <p:cNvPr id="17" name="Google Shape;17;g9a3795e1b3_0_4"/>
          <p:cNvSpPr txBox="1">
            <a:spLocks noGrp="1"/>
          </p:cNvSpPr>
          <p:nvPr>
            <p:ph type="sldNum" idx="12"/>
          </p:nvPr>
        </p:nvSpPr>
        <p:spPr>
          <a:xfrm>
            <a:off x="11293669" y="6217622"/>
            <a:ext cx="731400" cy="524700"/>
          </a:xfrm>
          <a:prstGeom prst="rect">
            <a:avLst/>
          </a:prstGeom>
          <a:noFill/>
          <a:ln>
            <a:noFill/>
          </a:ln>
        </p:spPr>
        <p:txBody>
          <a:bodyPr spcFirstLastPara="1" wrap="square" lIns="121875" tIns="121875" rIns="121875" bIns="121875"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Source Code Pro"/>
                <a:ea typeface="Source Code Pro"/>
                <a:cs typeface="Source Code Pro"/>
                <a:sym typeface="Source Code Pr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Source Code Pro"/>
                <a:ea typeface="Source Code Pro"/>
                <a:cs typeface="Source Code Pro"/>
                <a:sym typeface="Source Code Pr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Source Code Pro"/>
                <a:ea typeface="Source Code Pro"/>
                <a:cs typeface="Source Code Pro"/>
                <a:sym typeface="Source Code Pr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Source Code Pro"/>
                <a:ea typeface="Source Code Pro"/>
                <a:cs typeface="Source Code Pro"/>
                <a:sym typeface="Source Code Pr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Source Code Pro"/>
                <a:ea typeface="Source Code Pro"/>
                <a:cs typeface="Source Code Pro"/>
                <a:sym typeface="Source Code Pr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Source Code Pro"/>
                <a:ea typeface="Source Code Pro"/>
                <a:cs typeface="Source Code Pro"/>
                <a:sym typeface="Source Code Pr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Source Code Pro"/>
                <a:ea typeface="Source Code Pro"/>
                <a:cs typeface="Source Code Pro"/>
                <a:sym typeface="Source Code Pr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Source Code Pro"/>
                <a:ea typeface="Source Code Pro"/>
                <a:cs typeface="Source Code Pro"/>
                <a:sym typeface="Source Code Pr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3"/>
        <p:cNvGrpSpPr/>
        <p:nvPr/>
      </p:nvGrpSpPr>
      <p:grpSpPr>
        <a:xfrm>
          <a:off x="0" y="0"/>
          <a:ext cx="0" cy="0"/>
          <a:chOff x="0" y="0"/>
          <a:chExt cx="0" cy="0"/>
        </a:xfrm>
      </p:grpSpPr>
      <p:sp>
        <p:nvSpPr>
          <p:cNvPr id="54" name="Google Shape;54;g9a3795e1b3_0_38"/>
          <p:cNvSpPr txBox="1">
            <a:spLocks noGrp="1"/>
          </p:cNvSpPr>
          <p:nvPr>
            <p:ph type="body" idx="1"/>
          </p:nvPr>
        </p:nvSpPr>
        <p:spPr>
          <a:xfrm>
            <a:off x="425889" y="5640767"/>
            <a:ext cx="7996200" cy="798300"/>
          </a:xfrm>
          <a:prstGeom prst="rect">
            <a:avLst/>
          </a:prstGeom>
          <a:noFill/>
          <a:ln>
            <a:noFill/>
          </a:ln>
        </p:spPr>
        <p:txBody>
          <a:bodyPr spcFirstLastPara="1" wrap="square" lIns="121875" tIns="121875" rIns="121875" bIns="121875" anchor="ctr" anchorCtr="0">
            <a:noAutofit/>
          </a:bodyPr>
          <a:lstStyle>
            <a:lvl1pPr marL="457200" lvl="0" indent="-228600" algn="l">
              <a:lnSpc>
                <a:spcPct val="100000"/>
              </a:lnSpc>
              <a:spcBef>
                <a:spcPts val="0"/>
              </a:spcBef>
              <a:spcAft>
                <a:spcPts val="0"/>
              </a:spcAft>
              <a:buClr>
                <a:schemeClr val="accent1"/>
              </a:buClr>
              <a:buSzPts val="3200"/>
              <a:buFont typeface="Amatic SC"/>
              <a:buNone/>
              <a:defRPr sz="3200" b="1">
                <a:solidFill>
                  <a:schemeClr val="accent1"/>
                </a:solidFill>
                <a:latin typeface="Amatic SC"/>
                <a:ea typeface="Amatic SC"/>
                <a:cs typeface="Amatic SC"/>
                <a:sym typeface="Amatic SC"/>
              </a:defRPr>
            </a:lvl1pPr>
          </a:lstStyle>
          <a:p>
            <a:endParaRPr/>
          </a:p>
        </p:txBody>
      </p:sp>
      <p:sp>
        <p:nvSpPr>
          <p:cNvPr id="55" name="Google Shape;55;g9a3795e1b3_0_38"/>
          <p:cNvSpPr txBox="1">
            <a:spLocks noGrp="1"/>
          </p:cNvSpPr>
          <p:nvPr>
            <p:ph type="sldNum" idx="12"/>
          </p:nvPr>
        </p:nvSpPr>
        <p:spPr>
          <a:xfrm>
            <a:off x="11293669" y="6217622"/>
            <a:ext cx="731400" cy="524700"/>
          </a:xfrm>
          <a:prstGeom prst="rect">
            <a:avLst/>
          </a:prstGeom>
          <a:noFill/>
          <a:ln>
            <a:noFill/>
          </a:ln>
        </p:spPr>
        <p:txBody>
          <a:bodyPr spcFirstLastPara="1" wrap="square" lIns="121875" tIns="121875" rIns="121875" bIns="121875"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Source Code Pro"/>
                <a:ea typeface="Source Code Pro"/>
                <a:cs typeface="Source Code Pro"/>
                <a:sym typeface="Source Code Pr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Source Code Pro"/>
                <a:ea typeface="Source Code Pro"/>
                <a:cs typeface="Source Code Pro"/>
                <a:sym typeface="Source Code Pr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Source Code Pro"/>
                <a:ea typeface="Source Code Pro"/>
                <a:cs typeface="Source Code Pro"/>
                <a:sym typeface="Source Code Pr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Source Code Pro"/>
                <a:ea typeface="Source Code Pro"/>
                <a:cs typeface="Source Code Pro"/>
                <a:sym typeface="Source Code Pr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Source Code Pro"/>
                <a:ea typeface="Source Code Pro"/>
                <a:cs typeface="Source Code Pro"/>
                <a:sym typeface="Source Code Pr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Source Code Pro"/>
                <a:ea typeface="Source Code Pro"/>
                <a:cs typeface="Source Code Pro"/>
                <a:sym typeface="Source Code Pr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Source Code Pro"/>
                <a:ea typeface="Source Code Pro"/>
                <a:cs typeface="Source Code Pro"/>
                <a:sym typeface="Source Code Pr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Source Code Pro"/>
                <a:ea typeface="Source Code Pro"/>
                <a:cs typeface="Source Code Pro"/>
                <a:sym typeface="Source Code Pr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6"/>
        <p:cNvGrpSpPr/>
        <p:nvPr/>
      </p:nvGrpSpPr>
      <p:grpSpPr>
        <a:xfrm>
          <a:off x="0" y="0"/>
          <a:ext cx="0" cy="0"/>
          <a:chOff x="0" y="0"/>
          <a:chExt cx="0" cy="0"/>
        </a:xfrm>
      </p:grpSpPr>
      <p:sp>
        <p:nvSpPr>
          <p:cNvPr id="57" name="Google Shape;57;g9a3795e1b3_0_41"/>
          <p:cNvSpPr txBox="1">
            <a:spLocks noGrp="1"/>
          </p:cNvSpPr>
          <p:nvPr>
            <p:ph type="title" hasCustomPrompt="1"/>
          </p:nvPr>
        </p:nvSpPr>
        <p:spPr>
          <a:xfrm>
            <a:off x="415492" y="1653700"/>
            <a:ext cx="11357700" cy="2642400"/>
          </a:xfrm>
          <a:prstGeom prst="rect">
            <a:avLst/>
          </a:prstGeom>
          <a:noFill/>
          <a:ln>
            <a:noFill/>
          </a:ln>
        </p:spPr>
        <p:txBody>
          <a:bodyPr spcFirstLastPara="1" wrap="square" lIns="121875" tIns="121875" rIns="121875" bIns="121875" anchor="b" anchorCtr="0">
            <a:noAutofit/>
          </a:bodyPr>
          <a:lstStyle>
            <a:lvl1pPr lvl="0" algn="ctr">
              <a:lnSpc>
                <a:spcPct val="100000"/>
              </a:lnSpc>
              <a:spcBef>
                <a:spcPts val="0"/>
              </a:spcBef>
              <a:spcAft>
                <a:spcPts val="0"/>
              </a:spcAft>
              <a:buClr>
                <a:schemeClr val="lt1"/>
              </a:buClr>
              <a:buSzPts val="16000"/>
              <a:buNone/>
              <a:defRPr sz="16000">
                <a:solidFill>
                  <a:schemeClr val="lt1"/>
                </a:solidFill>
                <a:highlight>
                  <a:schemeClr val="accent1"/>
                </a:highlight>
              </a:defRPr>
            </a:lvl1pPr>
            <a:lvl2pPr lvl="1" algn="ctr">
              <a:lnSpc>
                <a:spcPct val="100000"/>
              </a:lnSpc>
              <a:spcBef>
                <a:spcPts val="0"/>
              </a:spcBef>
              <a:spcAft>
                <a:spcPts val="0"/>
              </a:spcAft>
              <a:buClr>
                <a:schemeClr val="lt1"/>
              </a:buClr>
              <a:buSzPts val="16000"/>
              <a:buNone/>
              <a:defRPr sz="16000">
                <a:solidFill>
                  <a:schemeClr val="lt1"/>
                </a:solidFill>
                <a:highlight>
                  <a:schemeClr val="accent1"/>
                </a:highlight>
              </a:defRPr>
            </a:lvl2pPr>
            <a:lvl3pPr lvl="2" algn="ctr">
              <a:lnSpc>
                <a:spcPct val="100000"/>
              </a:lnSpc>
              <a:spcBef>
                <a:spcPts val="0"/>
              </a:spcBef>
              <a:spcAft>
                <a:spcPts val="0"/>
              </a:spcAft>
              <a:buClr>
                <a:schemeClr val="lt1"/>
              </a:buClr>
              <a:buSzPts val="16000"/>
              <a:buNone/>
              <a:defRPr sz="16000">
                <a:solidFill>
                  <a:schemeClr val="lt1"/>
                </a:solidFill>
                <a:highlight>
                  <a:schemeClr val="accent1"/>
                </a:highlight>
              </a:defRPr>
            </a:lvl3pPr>
            <a:lvl4pPr lvl="3" algn="ctr">
              <a:lnSpc>
                <a:spcPct val="100000"/>
              </a:lnSpc>
              <a:spcBef>
                <a:spcPts val="0"/>
              </a:spcBef>
              <a:spcAft>
                <a:spcPts val="0"/>
              </a:spcAft>
              <a:buClr>
                <a:schemeClr val="lt1"/>
              </a:buClr>
              <a:buSzPts val="16000"/>
              <a:buNone/>
              <a:defRPr sz="16000">
                <a:solidFill>
                  <a:schemeClr val="lt1"/>
                </a:solidFill>
                <a:highlight>
                  <a:schemeClr val="accent1"/>
                </a:highlight>
              </a:defRPr>
            </a:lvl4pPr>
            <a:lvl5pPr lvl="4" algn="ctr">
              <a:lnSpc>
                <a:spcPct val="100000"/>
              </a:lnSpc>
              <a:spcBef>
                <a:spcPts val="0"/>
              </a:spcBef>
              <a:spcAft>
                <a:spcPts val="0"/>
              </a:spcAft>
              <a:buClr>
                <a:schemeClr val="lt1"/>
              </a:buClr>
              <a:buSzPts val="16000"/>
              <a:buNone/>
              <a:defRPr sz="16000">
                <a:solidFill>
                  <a:schemeClr val="lt1"/>
                </a:solidFill>
                <a:highlight>
                  <a:schemeClr val="accent1"/>
                </a:highlight>
              </a:defRPr>
            </a:lvl5pPr>
            <a:lvl6pPr lvl="5" algn="ctr">
              <a:lnSpc>
                <a:spcPct val="100000"/>
              </a:lnSpc>
              <a:spcBef>
                <a:spcPts val="0"/>
              </a:spcBef>
              <a:spcAft>
                <a:spcPts val="0"/>
              </a:spcAft>
              <a:buClr>
                <a:schemeClr val="lt1"/>
              </a:buClr>
              <a:buSzPts val="16000"/>
              <a:buNone/>
              <a:defRPr sz="16000">
                <a:solidFill>
                  <a:schemeClr val="lt1"/>
                </a:solidFill>
                <a:highlight>
                  <a:schemeClr val="accent1"/>
                </a:highlight>
              </a:defRPr>
            </a:lvl6pPr>
            <a:lvl7pPr lvl="6" algn="ctr">
              <a:lnSpc>
                <a:spcPct val="100000"/>
              </a:lnSpc>
              <a:spcBef>
                <a:spcPts val="0"/>
              </a:spcBef>
              <a:spcAft>
                <a:spcPts val="0"/>
              </a:spcAft>
              <a:buClr>
                <a:schemeClr val="lt1"/>
              </a:buClr>
              <a:buSzPts val="16000"/>
              <a:buNone/>
              <a:defRPr sz="16000">
                <a:solidFill>
                  <a:schemeClr val="lt1"/>
                </a:solidFill>
                <a:highlight>
                  <a:schemeClr val="accent1"/>
                </a:highlight>
              </a:defRPr>
            </a:lvl7pPr>
            <a:lvl8pPr lvl="7" algn="ctr">
              <a:lnSpc>
                <a:spcPct val="100000"/>
              </a:lnSpc>
              <a:spcBef>
                <a:spcPts val="0"/>
              </a:spcBef>
              <a:spcAft>
                <a:spcPts val="0"/>
              </a:spcAft>
              <a:buClr>
                <a:schemeClr val="lt1"/>
              </a:buClr>
              <a:buSzPts val="16000"/>
              <a:buNone/>
              <a:defRPr sz="16000">
                <a:solidFill>
                  <a:schemeClr val="lt1"/>
                </a:solidFill>
                <a:highlight>
                  <a:schemeClr val="accent1"/>
                </a:highlight>
              </a:defRPr>
            </a:lvl8pPr>
            <a:lvl9pPr lvl="8" algn="ctr">
              <a:lnSpc>
                <a:spcPct val="100000"/>
              </a:lnSpc>
              <a:spcBef>
                <a:spcPts val="0"/>
              </a:spcBef>
              <a:spcAft>
                <a:spcPts val="0"/>
              </a:spcAft>
              <a:buClr>
                <a:schemeClr val="lt1"/>
              </a:buClr>
              <a:buSzPts val="16000"/>
              <a:buNone/>
              <a:defRPr sz="16000">
                <a:solidFill>
                  <a:schemeClr val="lt1"/>
                </a:solidFill>
                <a:highlight>
                  <a:schemeClr val="accent1"/>
                </a:highlight>
              </a:defRPr>
            </a:lvl9pPr>
          </a:lstStyle>
          <a:p>
            <a:r>
              <a:t>xx%</a:t>
            </a:r>
          </a:p>
        </p:txBody>
      </p:sp>
      <p:sp>
        <p:nvSpPr>
          <p:cNvPr id="58" name="Google Shape;58;g9a3795e1b3_0_41"/>
          <p:cNvSpPr txBox="1">
            <a:spLocks noGrp="1"/>
          </p:cNvSpPr>
          <p:nvPr>
            <p:ph type="body" idx="1"/>
          </p:nvPr>
        </p:nvSpPr>
        <p:spPr>
          <a:xfrm>
            <a:off x="415492" y="4406167"/>
            <a:ext cx="11357700" cy="1734300"/>
          </a:xfrm>
          <a:prstGeom prst="rect">
            <a:avLst/>
          </a:prstGeom>
          <a:noFill/>
          <a:ln>
            <a:noFill/>
          </a:ln>
        </p:spPr>
        <p:txBody>
          <a:bodyPr spcFirstLastPara="1" wrap="square" lIns="121875" tIns="121875" rIns="121875" bIns="121875" anchor="t" anchorCtr="0">
            <a:noAutofit/>
          </a:bodyPr>
          <a:lstStyle>
            <a:lvl1pPr marL="457200" lvl="0" indent="-381000" algn="ctr">
              <a:lnSpc>
                <a:spcPct val="115000"/>
              </a:lnSpc>
              <a:spcBef>
                <a:spcPts val="0"/>
              </a:spcBef>
              <a:spcAft>
                <a:spcPts val="0"/>
              </a:spcAft>
              <a:buClr>
                <a:schemeClr val="accent1"/>
              </a:buClr>
              <a:buSzPts val="2400"/>
              <a:buChar char="●"/>
              <a:defRPr>
                <a:solidFill>
                  <a:schemeClr val="accent1"/>
                </a:solidFill>
                <a:highlight>
                  <a:schemeClr val="dk1"/>
                </a:highlight>
              </a:defRPr>
            </a:lvl1pPr>
            <a:lvl2pPr marL="914400" lvl="1" indent="-349250" algn="ctr">
              <a:lnSpc>
                <a:spcPct val="115000"/>
              </a:lnSpc>
              <a:spcBef>
                <a:spcPts val="2100"/>
              </a:spcBef>
              <a:spcAft>
                <a:spcPts val="0"/>
              </a:spcAft>
              <a:buClr>
                <a:schemeClr val="accent1"/>
              </a:buClr>
              <a:buSzPts val="1900"/>
              <a:buChar char="○"/>
              <a:defRPr>
                <a:solidFill>
                  <a:schemeClr val="accent1"/>
                </a:solidFill>
                <a:highlight>
                  <a:schemeClr val="dk1"/>
                </a:highlight>
              </a:defRPr>
            </a:lvl2pPr>
            <a:lvl3pPr marL="1371600" lvl="2" indent="-349250" algn="ctr">
              <a:lnSpc>
                <a:spcPct val="115000"/>
              </a:lnSpc>
              <a:spcBef>
                <a:spcPts val="2100"/>
              </a:spcBef>
              <a:spcAft>
                <a:spcPts val="0"/>
              </a:spcAft>
              <a:buClr>
                <a:schemeClr val="accent1"/>
              </a:buClr>
              <a:buSzPts val="1900"/>
              <a:buChar char="■"/>
              <a:defRPr>
                <a:solidFill>
                  <a:schemeClr val="accent1"/>
                </a:solidFill>
                <a:highlight>
                  <a:schemeClr val="dk1"/>
                </a:highlight>
              </a:defRPr>
            </a:lvl3pPr>
            <a:lvl4pPr marL="1828800" lvl="3" indent="-349250" algn="ctr">
              <a:lnSpc>
                <a:spcPct val="115000"/>
              </a:lnSpc>
              <a:spcBef>
                <a:spcPts val="2100"/>
              </a:spcBef>
              <a:spcAft>
                <a:spcPts val="0"/>
              </a:spcAft>
              <a:buClr>
                <a:schemeClr val="accent1"/>
              </a:buClr>
              <a:buSzPts val="1900"/>
              <a:buChar char="●"/>
              <a:defRPr>
                <a:solidFill>
                  <a:schemeClr val="accent1"/>
                </a:solidFill>
                <a:highlight>
                  <a:schemeClr val="dk1"/>
                </a:highlight>
              </a:defRPr>
            </a:lvl4pPr>
            <a:lvl5pPr marL="2286000" lvl="4" indent="-349250" algn="ctr">
              <a:lnSpc>
                <a:spcPct val="115000"/>
              </a:lnSpc>
              <a:spcBef>
                <a:spcPts val="2100"/>
              </a:spcBef>
              <a:spcAft>
                <a:spcPts val="0"/>
              </a:spcAft>
              <a:buClr>
                <a:schemeClr val="accent1"/>
              </a:buClr>
              <a:buSzPts val="1900"/>
              <a:buChar char="○"/>
              <a:defRPr>
                <a:solidFill>
                  <a:schemeClr val="accent1"/>
                </a:solidFill>
                <a:highlight>
                  <a:schemeClr val="dk1"/>
                </a:highlight>
              </a:defRPr>
            </a:lvl5pPr>
            <a:lvl6pPr marL="2743200" lvl="5" indent="-349250" algn="ctr">
              <a:lnSpc>
                <a:spcPct val="115000"/>
              </a:lnSpc>
              <a:spcBef>
                <a:spcPts val="2100"/>
              </a:spcBef>
              <a:spcAft>
                <a:spcPts val="0"/>
              </a:spcAft>
              <a:buClr>
                <a:schemeClr val="accent1"/>
              </a:buClr>
              <a:buSzPts val="1900"/>
              <a:buChar char="■"/>
              <a:defRPr>
                <a:solidFill>
                  <a:schemeClr val="accent1"/>
                </a:solidFill>
                <a:highlight>
                  <a:schemeClr val="dk1"/>
                </a:highlight>
              </a:defRPr>
            </a:lvl6pPr>
            <a:lvl7pPr marL="3200400" lvl="6" indent="-349250" algn="ctr">
              <a:lnSpc>
                <a:spcPct val="115000"/>
              </a:lnSpc>
              <a:spcBef>
                <a:spcPts val="2100"/>
              </a:spcBef>
              <a:spcAft>
                <a:spcPts val="0"/>
              </a:spcAft>
              <a:buClr>
                <a:schemeClr val="accent1"/>
              </a:buClr>
              <a:buSzPts val="1900"/>
              <a:buChar char="●"/>
              <a:defRPr>
                <a:solidFill>
                  <a:schemeClr val="accent1"/>
                </a:solidFill>
                <a:highlight>
                  <a:schemeClr val="dk1"/>
                </a:highlight>
              </a:defRPr>
            </a:lvl7pPr>
            <a:lvl8pPr marL="3657600" lvl="7" indent="-349250" algn="ctr">
              <a:lnSpc>
                <a:spcPct val="115000"/>
              </a:lnSpc>
              <a:spcBef>
                <a:spcPts val="2100"/>
              </a:spcBef>
              <a:spcAft>
                <a:spcPts val="0"/>
              </a:spcAft>
              <a:buClr>
                <a:schemeClr val="accent1"/>
              </a:buClr>
              <a:buSzPts val="1900"/>
              <a:buChar char="○"/>
              <a:defRPr>
                <a:solidFill>
                  <a:schemeClr val="accent1"/>
                </a:solidFill>
                <a:highlight>
                  <a:schemeClr val="dk1"/>
                </a:highlight>
              </a:defRPr>
            </a:lvl8pPr>
            <a:lvl9pPr marL="4114800" lvl="8" indent="-349250" algn="ctr">
              <a:lnSpc>
                <a:spcPct val="115000"/>
              </a:lnSpc>
              <a:spcBef>
                <a:spcPts val="2100"/>
              </a:spcBef>
              <a:spcAft>
                <a:spcPts val="2100"/>
              </a:spcAft>
              <a:buClr>
                <a:schemeClr val="accent1"/>
              </a:buClr>
              <a:buSzPts val="1900"/>
              <a:buChar char="■"/>
              <a:defRPr>
                <a:solidFill>
                  <a:schemeClr val="accent1"/>
                </a:solidFill>
                <a:highlight>
                  <a:schemeClr val="dk1"/>
                </a:highlight>
              </a:defRPr>
            </a:lvl9pPr>
          </a:lstStyle>
          <a:p>
            <a:endParaRPr/>
          </a:p>
        </p:txBody>
      </p:sp>
      <p:sp>
        <p:nvSpPr>
          <p:cNvPr id="59" name="Google Shape;59;g9a3795e1b3_0_41"/>
          <p:cNvSpPr txBox="1">
            <a:spLocks noGrp="1"/>
          </p:cNvSpPr>
          <p:nvPr>
            <p:ph type="sldNum" idx="12"/>
          </p:nvPr>
        </p:nvSpPr>
        <p:spPr>
          <a:xfrm>
            <a:off x="11293669" y="6217622"/>
            <a:ext cx="731400" cy="524700"/>
          </a:xfrm>
          <a:prstGeom prst="rect">
            <a:avLst/>
          </a:prstGeom>
          <a:noFill/>
          <a:ln>
            <a:noFill/>
          </a:ln>
        </p:spPr>
        <p:txBody>
          <a:bodyPr spcFirstLastPara="1" wrap="square" lIns="121875" tIns="121875" rIns="121875" bIns="121875"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Source Code Pro"/>
                <a:ea typeface="Source Code Pro"/>
                <a:cs typeface="Source Code Pro"/>
                <a:sym typeface="Source Code Pr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Source Code Pro"/>
                <a:ea typeface="Source Code Pro"/>
                <a:cs typeface="Source Code Pro"/>
                <a:sym typeface="Source Code Pr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Source Code Pro"/>
                <a:ea typeface="Source Code Pro"/>
                <a:cs typeface="Source Code Pro"/>
                <a:sym typeface="Source Code Pr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Source Code Pro"/>
                <a:ea typeface="Source Code Pro"/>
                <a:cs typeface="Source Code Pro"/>
                <a:sym typeface="Source Code Pr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Source Code Pro"/>
                <a:ea typeface="Source Code Pro"/>
                <a:cs typeface="Source Code Pro"/>
                <a:sym typeface="Source Code Pr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Source Code Pro"/>
                <a:ea typeface="Source Code Pro"/>
                <a:cs typeface="Source Code Pro"/>
                <a:sym typeface="Source Code Pr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Source Code Pro"/>
                <a:ea typeface="Source Code Pro"/>
                <a:cs typeface="Source Code Pro"/>
                <a:sym typeface="Source Code Pr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Source Code Pro"/>
                <a:ea typeface="Source Code Pro"/>
                <a:cs typeface="Source Code Pro"/>
                <a:sym typeface="Source Code Pr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
        <p:nvSpPr>
          <p:cNvPr id="61" name="Google Shape;61;g9a3795e1b3_0_45"/>
          <p:cNvSpPr txBox="1">
            <a:spLocks noGrp="1"/>
          </p:cNvSpPr>
          <p:nvPr>
            <p:ph type="sldNum" idx="12"/>
          </p:nvPr>
        </p:nvSpPr>
        <p:spPr>
          <a:xfrm>
            <a:off x="11293669" y="6217622"/>
            <a:ext cx="731400" cy="524700"/>
          </a:xfrm>
          <a:prstGeom prst="rect">
            <a:avLst/>
          </a:prstGeom>
          <a:noFill/>
          <a:ln>
            <a:noFill/>
          </a:ln>
        </p:spPr>
        <p:txBody>
          <a:bodyPr spcFirstLastPara="1" wrap="square" lIns="121875" tIns="121875" rIns="121875" bIns="121875"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Source Code Pro"/>
                <a:ea typeface="Source Code Pro"/>
                <a:cs typeface="Source Code Pro"/>
                <a:sym typeface="Source Code Pr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Source Code Pro"/>
                <a:ea typeface="Source Code Pro"/>
                <a:cs typeface="Source Code Pro"/>
                <a:sym typeface="Source Code Pr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Source Code Pro"/>
                <a:ea typeface="Source Code Pro"/>
                <a:cs typeface="Source Code Pro"/>
                <a:sym typeface="Source Code Pr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Source Code Pro"/>
                <a:ea typeface="Source Code Pro"/>
                <a:cs typeface="Source Code Pro"/>
                <a:sym typeface="Source Code Pr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Source Code Pro"/>
                <a:ea typeface="Source Code Pro"/>
                <a:cs typeface="Source Code Pro"/>
                <a:sym typeface="Source Code Pr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Source Code Pro"/>
                <a:ea typeface="Source Code Pro"/>
                <a:cs typeface="Source Code Pro"/>
                <a:sym typeface="Source Code Pr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Source Code Pro"/>
                <a:ea typeface="Source Code Pro"/>
                <a:cs typeface="Source Code Pro"/>
                <a:sym typeface="Source Code Pr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Source Code Pro"/>
                <a:ea typeface="Source Code Pro"/>
                <a:cs typeface="Source Code Pro"/>
                <a:sym typeface="Source Code Pr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
        <p:cNvGrpSpPr/>
        <p:nvPr/>
      </p:nvGrpSpPr>
      <p:grpSpPr>
        <a:xfrm>
          <a:off x="0" y="0"/>
          <a:ext cx="0" cy="0"/>
          <a:chOff x="0" y="0"/>
          <a:chExt cx="0" cy="0"/>
        </a:xfrm>
      </p:grpSpPr>
      <p:sp>
        <p:nvSpPr>
          <p:cNvPr id="19" name="Google Shape;19;g9a3795e1b3_0_47"/>
          <p:cNvSpPr txBox="1">
            <a:spLocks noGrp="1"/>
          </p:cNvSpPr>
          <p:nvPr>
            <p:ph type="dt" idx="10"/>
          </p:nvPr>
        </p:nvSpPr>
        <p:spPr>
          <a:xfrm>
            <a:off x="1117309" y="6400801"/>
            <a:ext cx="2742600" cy="320700"/>
          </a:xfrm>
          <a:prstGeom prst="rect">
            <a:avLst/>
          </a:prstGeom>
          <a:noFill/>
          <a:ln>
            <a:noFill/>
          </a:ln>
        </p:spPr>
        <p:txBody>
          <a:bodyPr spcFirstLastPara="1" wrap="square" lIns="121875" tIns="60925" rIns="121875" bIns="60925" anchor="b"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0" name="Google Shape;20;g9a3795e1b3_0_47"/>
          <p:cNvSpPr txBox="1">
            <a:spLocks noGrp="1"/>
          </p:cNvSpPr>
          <p:nvPr>
            <p:ph type="ftr" idx="11"/>
          </p:nvPr>
        </p:nvSpPr>
        <p:spPr>
          <a:xfrm>
            <a:off x="3907842" y="6400801"/>
            <a:ext cx="6216300" cy="320700"/>
          </a:xfrm>
          <a:prstGeom prst="rect">
            <a:avLst/>
          </a:prstGeom>
          <a:noFill/>
          <a:ln>
            <a:noFill/>
          </a:ln>
        </p:spPr>
        <p:txBody>
          <a:bodyPr spcFirstLastPara="1" wrap="square" lIns="121875" tIns="60925" rIns="121875" bIns="60925" anchor="b"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1" name="Google Shape;21;g9a3795e1b3_0_47"/>
          <p:cNvSpPr txBox="1">
            <a:spLocks noGrp="1"/>
          </p:cNvSpPr>
          <p:nvPr>
            <p:ph type="sldNum" idx="12"/>
          </p:nvPr>
        </p:nvSpPr>
        <p:spPr>
          <a:xfrm>
            <a:off x="10167146" y="6400801"/>
            <a:ext cx="1107600" cy="320700"/>
          </a:xfrm>
          <a:prstGeom prst="rect">
            <a:avLst/>
          </a:prstGeom>
          <a:noFill/>
          <a:ln>
            <a:noFill/>
          </a:ln>
        </p:spPr>
        <p:txBody>
          <a:bodyPr spcFirstLastPara="1" wrap="square" lIns="121875" tIns="60925" rIns="121875" bIns="60925" anchor="b"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222F28"/>
                </a:solidFill>
                <a:latin typeface="Century Gothic"/>
                <a:ea typeface="Century Gothic"/>
                <a:cs typeface="Century Gothic"/>
                <a:sym typeface="Century Gothic"/>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222F28"/>
                </a:solidFill>
                <a:latin typeface="Century Gothic"/>
                <a:ea typeface="Century Gothic"/>
                <a:cs typeface="Century Gothic"/>
                <a:sym typeface="Century Gothic"/>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222F28"/>
                </a:solidFill>
                <a:latin typeface="Century Gothic"/>
                <a:ea typeface="Century Gothic"/>
                <a:cs typeface="Century Gothic"/>
                <a:sym typeface="Century Gothic"/>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222F28"/>
                </a:solidFill>
                <a:latin typeface="Century Gothic"/>
                <a:ea typeface="Century Gothic"/>
                <a:cs typeface="Century Gothic"/>
                <a:sym typeface="Century Gothic"/>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222F28"/>
                </a:solidFill>
                <a:latin typeface="Century Gothic"/>
                <a:ea typeface="Century Gothic"/>
                <a:cs typeface="Century Gothic"/>
                <a:sym typeface="Century Gothic"/>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222F28"/>
                </a:solidFill>
                <a:latin typeface="Century Gothic"/>
                <a:ea typeface="Century Gothic"/>
                <a:cs typeface="Century Gothic"/>
                <a:sym typeface="Century Gothic"/>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222F28"/>
                </a:solidFill>
                <a:latin typeface="Century Gothic"/>
                <a:ea typeface="Century Gothic"/>
                <a:cs typeface="Century Gothic"/>
                <a:sym typeface="Century Gothic"/>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222F28"/>
                </a:solidFill>
                <a:latin typeface="Century Gothic"/>
                <a:ea typeface="Century Gothic"/>
                <a:cs typeface="Century Gothic"/>
                <a:sym typeface="Century Gothic"/>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222F28"/>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
        <p:nvSpPr>
          <p:cNvPr id="22" name="Google Shape;22;g9a3795e1b3_0_47"/>
          <p:cNvSpPr txBox="1">
            <a:spLocks noGrp="1"/>
          </p:cNvSpPr>
          <p:nvPr>
            <p:ph type="body" idx="1"/>
          </p:nvPr>
        </p:nvSpPr>
        <p:spPr>
          <a:xfrm>
            <a:off x="1117309" y="1701800"/>
            <a:ext cx="10157400" cy="4470300"/>
          </a:xfrm>
          <a:prstGeom prst="rect">
            <a:avLst/>
          </a:prstGeom>
          <a:noFill/>
          <a:ln>
            <a:noFill/>
          </a:ln>
        </p:spPr>
        <p:txBody>
          <a:bodyPr spcFirstLastPara="1" wrap="square" lIns="121875" tIns="60925" rIns="121875" bIns="60925" anchor="t" anchorCtr="0">
            <a:noAutofit/>
          </a:bodyPr>
          <a:lstStyle>
            <a:lvl1pPr marL="457200" lvl="0" indent="-342900" algn="l">
              <a:lnSpc>
                <a:spcPct val="95000"/>
              </a:lnSpc>
              <a:spcBef>
                <a:spcPts val="1866"/>
              </a:spcBef>
              <a:spcAft>
                <a:spcPts val="0"/>
              </a:spcAft>
              <a:buSzPts val="1800"/>
              <a:buChar char="•"/>
              <a:defRPr/>
            </a:lvl1pPr>
            <a:lvl2pPr marL="914400" lvl="1" indent="-342900" algn="l">
              <a:lnSpc>
                <a:spcPct val="95000"/>
              </a:lnSpc>
              <a:spcBef>
                <a:spcPts val="1066"/>
              </a:spcBef>
              <a:spcAft>
                <a:spcPts val="0"/>
              </a:spcAft>
              <a:buSzPts val="1800"/>
              <a:buChar char="–"/>
              <a:defRPr/>
            </a:lvl2pPr>
            <a:lvl3pPr marL="1371600" lvl="2" indent="-342900" algn="l">
              <a:lnSpc>
                <a:spcPct val="95000"/>
              </a:lnSpc>
              <a:spcBef>
                <a:spcPts val="1066"/>
              </a:spcBef>
              <a:spcAft>
                <a:spcPts val="0"/>
              </a:spcAft>
              <a:buSzPts val="1800"/>
              <a:buChar char="–"/>
              <a:defRPr/>
            </a:lvl3pPr>
            <a:lvl4pPr marL="1828800" lvl="3" indent="-342900" algn="l">
              <a:lnSpc>
                <a:spcPct val="95000"/>
              </a:lnSpc>
              <a:spcBef>
                <a:spcPts val="1066"/>
              </a:spcBef>
              <a:spcAft>
                <a:spcPts val="0"/>
              </a:spcAft>
              <a:buSzPts val="1800"/>
              <a:buChar char="–"/>
              <a:defRPr/>
            </a:lvl4pPr>
            <a:lvl5pPr marL="2286000" lvl="4" indent="-342900" algn="l">
              <a:lnSpc>
                <a:spcPct val="95000"/>
              </a:lnSpc>
              <a:spcBef>
                <a:spcPts val="1066"/>
              </a:spcBef>
              <a:spcAft>
                <a:spcPts val="0"/>
              </a:spcAft>
              <a:buSzPts val="1800"/>
              <a:buChar char="–"/>
              <a:defRPr/>
            </a:lvl5pPr>
            <a:lvl6pPr marL="2743200" lvl="5" indent="-331470" algn="l">
              <a:lnSpc>
                <a:spcPct val="95000"/>
              </a:lnSpc>
              <a:spcBef>
                <a:spcPts val="1066"/>
              </a:spcBef>
              <a:spcAft>
                <a:spcPts val="0"/>
              </a:spcAft>
              <a:buSzPts val="1620"/>
              <a:buChar char="–"/>
              <a:defRPr/>
            </a:lvl6pPr>
            <a:lvl7pPr marL="3200400" lvl="6" indent="-331470" algn="l">
              <a:lnSpc>
                <a:spcPct val="95000"/>
              </a:lnSpc>
              <a:spcBef>
                <a:spcPts val="1066"/>
              </a:spcBef>
              <a:spcAft>
                <a:spcPts val="0"/>
              </a:spcAft>
              <a:buSzPts val="1620"/>
              <a:buChar char="–"/>
              <a:defRPr/>
            </a:lvl7pPr>
            <a:lvl8pPr marL="3657600" lvl="7" indent="-331470" algn="l">
              <a:lnSpc>
                <a:spcPct val="95000"/>
              </a:lnSpc>
              <a:spcBef>
                <a:spcPts val="1066"/>
              </a:spcBef>
              <a:spcAft>
                <a:spcPts val="0"/>
              </a:spcAft>
              <a:buSzPts val="1620"/>
              <a:buChar char="–"/>
              <a:defRPr/>
            </a:lvl8pPr>
            <a:lvl9pPr marL="4114800" lvl="8" indent="-331470" algn="l">
              <a:lnSpc>
                <a:spcPct val="95000"/>
              </a:lnSpc>
              <a:spcBef>
                <a:spcPts val="1066"/>
              </a:spcBef>
              <a:spcAft>
                <a:spcPts val="0"/>
              </a:spcAft>
              <a:buSzPts val="1620"/>
              <a:buChar char="–"/>
              <a:defRPr/>
            </a:lvl9pPr>
          </a:lstStyle>
          <a:p>
            <a:endParaRPr/>
          </a:p>
        </p:txBody>
      </p:sp>
      <p:sp>
        <p:nvSpPr>
          <p:cNvPr id="23" name="Google Shape;23;g9a3795e1b3_0_47"/>
          <p:cNvSpPr txBox="1">
            <a:spLocks noGrp="1"/>
          </p:cNvSpPr>
          <p:nvPr>
            <p:ph type="title"/>
          </p:nvPr>
        </p:nvSpPr>
        <p:spPr>
          <a:xfrm>
            <a:off x="1117309" y="76200"/>
            <a:ext cx="10157400" cy="1397100"/>
          </a:xfrm>
          <a:prstGeom prst="rect">
            <a:avLst/>
          </a:prstGeom>
          <a:noFill/>
          <a:ln>
            <a:noFill/>
          </a:ln>
        </p:spPr>
        <p:txBody>
          <a:bodyPr spcFirstLastPara="1" wrap="square" lIns="121875" tIns="60925" rIns="121875" bIns="60925" anchor="b" anchorCtr="0">
            <a:noAutofit/>
          </a:bodyPr>
          <a:lstStyle>
            <a:lvl1pPr lvl="0" algn="l">
              <a:lnSpc>
                <a:spcPct val="85000"/>
              </a:lnSpc>
              <a:spcBef>
                <a:spcPts val="0"/>
              </a:spcBef>
              <a:spcAft>
                <a:spcPts val="0"/>
              </a:spcAft>
              <a:buClr>
                <a:srgbClr val="31521B"/>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24"/>
        <p:cNvGrpSpPr/>
        <p:nvPr/>
      </p:nvGrpSpPr>
      <p:grpSpPr>
        <a:xfrm>
          <a:off x="0" y="0"/>
          <a:ext cx="0" cy="0"/>
          <a:chOff x="0" y="0"/>
          <a:chExt cx="0" cy="0"/>
        </a:xfrm>
      </p:grpSpPr>
      <p:sp>
        <p:nvSpPr>
          <p:cNvPr id="25" name="Google Shape;25;g9a3795e1b3_0_9"/>
          <p:cNvSpPr txBox="1">
            <a:spLocks noGrp="1"/>
          </p:cNvSpPr>
          <p:nvPr>
            <p:ph type="title"/>
          </p:nvPr>
        </p:nvSpPr>
        <p:spPr>
          <a:xfrm>
            <a:off x="3736027" y="1070000"/>
            <a:ext cx="4716900" cy="4718100"/>
          </a:xfrm>
          <a:prstGeom prst="rect">
            <a:avLst/>
          </a:prstGeom>
          <a:solidFill>
            <a:srgbClr val="FFFFFF"/>
          </a:solidFill>
          <a:ln>
            <a:noFill/>
          </a:ln>
        </p:spPr>
        <p:txBody>
          <a:bodyPr spcFirstLastPara="1" wrap="square" lIns="121875" tIns="121875" rIns="121875" bIns="121875" anchor="ctr" anchorCtr="0">
            <a:noAutofit/>
          </a:bodyPr>
          <a:lstStyle>
            <a:lvl1pPr lvl="0" algn="ctr">
              <a:lnSpc>
                <a:spcPct val="100000"/>
              </a:lnSpc>
              <a:spcBef>
                <a:spcPts val="0"/>
              </a:spcBef>
              <a:spcAft>
                <a:spcPts val="0"/>
              </a:spcAft>
              <a:buSzPts val="6400"/>
              <a:buNone/>
              <a:defRPr sz="6400"/>
            </a:lvl1pPr>
            <a:lvl2pPr lvl="1" algn="ctr">
              <a:lnSpc>
                <a:spcPct val="100000"/>
              </a:lnSpc>
              <a:spcBef>
                <a:spcPts val="0"/>
              </a:spcBef>
              <a:spcAft>
                <a:spcPts val="0"/>
              </a:spcAft>
              <a:buSzPts val="6400"/>
              <a:buNone/>
              <a:defRPr sz="6400"/>
            </a:lvl2pPr>
            <a:lvl3pPr lvl="2" algn="ctr">
              <a:lnSpc>
                <a:spcPct val="100000"/>
              </a:lnSpc>
              <a:spcBef>
                <a:spcPts val="0"/>
              </a:spcBef>
              <a:spcAft>
                <a:spcPts val="0"/>
              </a:spcAft>
              <a:buSzPts val="6400"/>
              <a:buNone/>
              <a:defRPr sz="6400"/>
            </a:lvl3pPr>
            <a:lvl4pPr lvl="3" algn="ctr">
              <a:lnSpc>
                <a:spcPct val="100000"/>
              </a:lnSpc>
              <a:spcBef>
                <a:spcPts val="0"/>
              </a:spcBef>
              <a:spcAft>
                <a:spcPts val="0"/>
              </a:spcAft>
              <a:buSzPts val="6400"/>
              <a:buNone/>
              <a:defRPr sz="6400"/>
            </a:lvl4pPr>
            <a:lvl5pPr lvl="4" algn="ctr">
              <a:lnSpc>
                <a:spcPct val="100000"/>
              </a:lnSpc>
              <a:spcBef>
                <a:spcPts val="0"/>
              </a:spcBef>
              <a:spcAft>
                <a:spcPts val="0"/>
              </a:spcAft>
              <a:buSzPts val="6400"/>
              <a:buNone/>
              <a:defRPr sz="6400"/>
            </a:lvl5pPr>
            <a:lvl6pPr lvl="5" algn="ctr">
              <a:lnSpc>
                <a:spcPct val="100000"/>
              </a:lnSpc>
              <a:spcBef>
                <a:spcPts val="0"/>
              </a:spcBef>
              <a:spcAft>
                <a:spcPts val="0"/>
              </a:spcAft>
              <a:buSzPts val="6400"/>
              <a:buNone/>
              <a:defRPr sz="6400"/>
            </a:lvl6pPr>
            <a:lvl7pPr lvl="6" algn="ctr">
              <a:lnSpc>
                <a:spcPct val="100000"/>
              </a:lnSpc>
              <a:spcBef>
                <a:spcPts val="0"/>
              </a:spcBef>
              <a:spcAft>
                <a:spcPts val="0"/>
              </a:spcAft>
              <a:buSzPts val="6400"/>
              <a:buNone/>
              <a:defRPr sz="6400"/>
            </a:lvl7pPr>
            <a:lvl8pPr lvl="7" algn="ctr">
              <a:lnSpc>
                <a:spcPct val="100000"/>
              </a:lnSpc>
              <a:spcBef>
                <a:spcPts val="0"/>
              </a:spcBef>
              <a:spcAft>
                <a:spcPts val="0"/>
              </a:spcAft>
              <a:buSzPts val="6400"/>
              <a:buNone/>
              <a:defRPr sz="6400"/>
            </a:lvl8pPr>
            <a:lvl9pPr lvl="8" algn="ctr">
              <a:lnSpc>
                <a:spcPct val="100000"/>
              </a:lnSpc>
              <a:spcBef>
                <a:spcPts val="0"/>
              </a:spcBef>
              <a:spcAft>
                <a:spcPts val="0"/>
              </a:spcAft>
              <a:buSzPts val="6400"/>
              <a:buNone/>
              <a:defRPr sz="6400"/>
            </a:lvl9pPr>
          </a:lstStyle>
          <a:p>
            <a:endParaRPr/>
          </a:p>
        </p:txBody>
      </p:sp>
      <p:sp>
        <p:nvSpPr>
          <p:cNvPr id="26" name="Google Shape;26;g9a3795e1b3_0_9"/>
          <p:cNvSpPr txBox="1">
            <a:spLocks noGrp="1"/>
          </p:cNvSpPr>
          <p:nvPr>
            <p:ph type="sldNum" idx="12"/>
          </p:nvPr>
        </p:nvSpPr>
        <p:spPr>
          <a:xfrm>
            <a:off x="11293669" y="6217622"/>
            <a:ext cx="731400" cy="524700"/>
          </a:xfrm>
          <a:prstGeom prst="rect">
            <a:avLst/>
          </a:prstGeom>
          <a:noFill/>
          <a:ln>
            <a:noFill/>
          </a:ln>
        </p:spPr>
        <p:txBody>
          <a:bodyPr spcFirstLastPara="1" wrap="square" lIns="121875" tIns="121875" rIns="121875" bIns="121875"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Source Code Pro"/>
                <a:ea typeface="Source Code Pro"/>
                <a:cs typeface="Source Code Pro"/>
                <a:sym typeface="Source Code Pr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Source Code Pro"/>
                <a:ea typeface="Source Code Pro"/>
                <a:cs typeface="Source Code Pro"/>
                <a:sym typeface="Source Code Pr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Source Code Pro"/>
                <a:ea typeface="Source Code Pro"/>
                <a:cs typeface="Source Code Pro"/>
                <a:sym typeface="Source Code Pr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Source Code Pro"/>
                <a:ea typeface="Source Code Pro"/>
                <a:cs typeface="Source Code Pro"/>
                <a:sym typeface="Source Code Pr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Source Code Pro"/>
                <a:ea typeface="Source Code Pro"/>
                <a:cs typeface="Source Code Pro"/>
                <a:sym typeface="Source Code Pr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Source Code Pro"/>
                <a:ea typeface="Source Code Pro"/>
                <a:cs typeface="Source Code Pro"/>
                <a:sym typeface="Source Code Pr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Source Code Pro"/>
                <a:ea typeface="Source Code Pro"/>
                <a:cs typeface="Source Code Pro"/>
                <a:sym typeface="Source Code Pr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Source Code Pro"/>
                <a:ea typeface="Source Code Pro"/>
                <a:cs typeface="Source Code Pro"/>
                <a:sym typeface="Source Code Pr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7"/>
        <p:cNvGrpSpPr/>
        <p:nvPr/>
      </p:nvGrpSpPr>
      <p:grpSpPr>
        <a:xfrm>
          <a:off x="0" y="0"/>
          <a:ext cx="0" cy="0"/>
          <a:chOff x="0" y="0"/>
          <a:chExt cx="0" cy="0"/>
        </a:xfrm>
      </p:grpSpPr>
      <p:sp>
        <p:nvSpPr>
          <p:cNvPr id="28" name="Google Shape;28;g9a3795e1b3_0_12"/>
          <p:cNvSpPr txBox="1">
            <a:spLocks noGrp="1"/>
          </p:cNvSpPr>
          <p:nvPr>
            <p:ph type="title"/>
          </p:nvPr>
        </p:nvSpPr>
        <p:spPr>
          <a:xfrm>
            <a:off x="415492" y="390467"/>
            <a:ext cx="11357700" cy="1068000"/>
          </a:xfrm>
          <a:prstGeom prst="rect">
            <a:avLst/>
          </a:prstGeom>
          <a:noFill/>
          <a:ln>
            <a:noFill/>
          </a:ln>
        </p:spPr>
        <p:txBody>
          <a:bodyPr spcFirstLastPara="1" wrap="square" lIns="121875" tIns="121875" rIns="121875" bIns="121875" anchor="t" anchorCtr="0">
            <a:noAutofit/>
          </a:bodyPr>
          <a:lstStyle>
            <a:lvl1pPr lvl="0" algn="l">
              <a:lnSpc>
                <a:spcPct val="100000"/>
              </a:lnSpc>
              <a:spcBef>
                <a:spcPts val="0"/>
              </a:spcBef>
              <a:spcAft>
                <a:spcPts val="0"/>
              </a:spcAft>
              <a:buSzPts val="5600"/>
              <a:buNone/>
              <a:defRPr/>
            </a:lvl1pPr>
            <a:lvl2pPr lvl="1" algn="l">
              <a:lnSpc>
                <a:spcPct val="100000"/>
              </a:lnSpc>
              <a:spcBef>
                <a:spcPts val="0"/>
              </a:spcBef>
              <a:spcAft>
                <a:spcPts val="0"/>
              </a:spcAft>
              <a:buSzPts val="5600"/>
              <a:buNone/>
              <a:defRPr/>
            </a:lvl2pPr>
            <a:lvl3pPr lvl="2" algn="l">
              <a:lnSpc>
                <a:spcPct val="100000"/>
              </a:lnSpc>
              <a:spcBef>
                <a:spcPts val="0"/>
              </a:spcBef>
              <a:spcAft>
                <a:spcPts val="0"/>
              </a:spcAft>
              <a:buSzPts val="5600"/>
              <a:buNone/>
              <a:defRPr/>
            </a:lvl3pPr>
            <a:lvl4pPr lvl="3" algn="l">
              <a:lnSpc>
                <a:spcPct val="100000"/>
              </a:lnSpc>
              <a:spcBef>
                <a:spcPts val="0"/>
              </a:spcBef>
              <a:spcAft>
                <a:spcPts val="0"/>
              </a:spcAft>
              <a:buSzPts val="5600"/>
              <a:buNone/>
              <a:defRPr/>
            </a:lvl4pPr>
            <a:lvl5pPr lvl="4" algn="l">
              <a:lnSpc>
                <a:spcPct val="100000"/>
              </a:lnSpc>
              <a:spcBef>
                <a:spcPts val="0"/>
              </a:spcBef>
              <a:spcAft>
                <a:spcPts val="0"/>
              </a:spcAft>
              <a:buSzPts val="5600"/>
              <a:buNone/>
              <a:defRPr/>
            </a:lvl5pPr>
            <a:lvl6pPr lvl="5" algn="l">
              <a:lnSpc>
                <a:spcPct val="100000"/>
              </a:lnSpc>
              <a:spcBef>
                <a:spcPts val="0"/>
              </a:spcBef>
              <a:spcAft>
                <a:spcPts val="0"/>
              </a:spcAft>
              <a:buSzPts val="5600"/>
              <a:buNone/>
              <a:defRPr/>
            </a:lvl6pPr>
            <a:lvl7pPr lvl="6" algn="l">
              <a:lnSpc>
                <a:spcPct val="100000"/>
              </a:lnSpc>
              <a:spcBef>
                <a:spcPts val="0"/>
              </a:spcBef>
              <a:spcAft>
                <a:spcPts val="0"/>
              </a:spcAft>
              <a:buSzPts val="5600"/>
              <a:buNone/>
              <a:defRPr/>
            </a:lvl7pPr>
            <a:lvl8pPr lvl="7" algn="l">
              <a:lnSpc>
                <a:spcPct val="100000"/>
              </a:lnSpc>
              <a:spcBef>
                <a:spcPts val="0"/>
              </a:spcBef>
              <a:spcAft>
                <a:spcPts val="0"/>
              </a:spcAft>
              <a:buSzPts val="5600"/>
              <a:buNone/>
              <a:defRPr/>
            </a:lvl8pPr>
            <a:lvl9pPr lvl="8" algn="l">
              <a:lnSpc>
                <a:spcPct val="100000"/>
              </a:lnSpc>
              <a:spcBef>
                <a:spcPts val="0"/>
              </a:spcBef>
              <a:spcAft>
                <a:spcPts val="0"/>
              </a:spcAft>
              <a:buSzPts val="5600"/>
              <a:buNone/>
              <a:defRPr/>
            </a:lvl9pPr>
          </a:lstStyle>
          <a:p>
            <a:endParaRPr/>
          </a:p>
        </p:txBody>
      </p:sp>
      <p:sp>
        <p:nvSpPr>
          <p:cNvPr id="29" name="Google Shape;29;g9a3795e1b3_0_12"/>
          <p:cNvSpPr txBox="1">
            <a:spLocks noGrp="1"/>
          </p:cNvSpPr>
          <p:nvPr>
            <p:ph type="body" idx="1"/>
          </p:nvPr>
        </p:nvSpPr>
        <p:spPr>
          <a:xfrm>
            <a:off x="415492" y="1638233"/>
            <a:ext cx="11357700" cy="4453500"/>
          </a:xfrm>
          <a:prstGeom prst="rect">
            <a:avLst/>
          </a:prstGeom>
          <a:noFill/>
          <a:ln>
            <a:noFill/>
          </a:ln>
        </p:spPr>
        <p:txBody>
          <a:bodyPr spcFirstLastPara="1" wrap="square" lIns="121875" tIns="121875" rIns="121875" bIns="121875" anchor="t"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30" name="Google Shape;30;g9a3795e1b3_0_12"/>
          <p:cNvSpPr txBox="1">
            <a:spLocks noGrp="1"/>
          </p:cNvSpPr>
          <p:nvPr>
            <p:ph type="sldNum" idx="12"/>
          </p:nvPr>
        </p:nvSpPr>
        <p:spPr>
          <a:xfrm>
            <a:off x="11293669" y="6217622"/>
            <a:ext cx="731400" cy="524700"/>
          </a:xfrm>
          <a:prstGeom prst="rect">
            <a:avLst/>
          </a:prstGeom>
          <a:noFill/>
          <a:ln>
            <a:noFill/>
          </a:ln>
        </p:spPr>
        <p:txBody>
          <a:bodyPr spcFirstLastPara="1" wrap="square" lIns="121875" tIns="121875" rIns="121875" bIns="121875"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Source Code Pro"/>
                <a:ea typeface="Source Code Pro"/>
                <a:cs typeface="Source Code Pro"/>
                <a:sym typeface="Source Code Pr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Source Code Pro"/>
                <a:ea typeface="Source Code Pro"/>
                <a:cs typeface="Source Code Pro"/>
                <a:sym typeface="Source Code Pr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Source Code Pro"/>
                <a:ea typeface="Source Code Pro"/>
                <a:cs typeface="Source Code Pro"/>
                <a:sym typeface="Source Code Pr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Source Code Pro"/>
                <a:ea typeface="Source Code Pro"/>
                <a:cs typeface="Source Code Pro"/>
                <a:sym typeface="Source Code Pr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Source Code Pro"/>
                <a:ea typeface="Source Code Pro"/>
                <a:cs typeface="Source Code Pro"/>
                <a:sym typeface="Source Code Pr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Source Code Pro"/>
                <a:ea typeface="Source Code Pro"/>
                <a:cs typeface="Source Code Pro"/>
                <a:sym typeface="Source Code Pr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Source Code Pro"/>
                <a:ea typeface="Source Code Pro"/>
                <a:cs typeface="Source Code Pro"/>
                <a:sym typeface="Source Code Pr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Source Code Pro"/>
                <a:ea typeface="Source Code Pro"/>
                <a:cs typeface="Source Code Pro"/>
                <a:sym typeface="Source Code Pr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1"/>
        <p:cNvGrpSpPr/>
        <p:nvPr/>
      </p:nvGrpSpPr>
      <p:grpSpPr>
        <a:xfrm>
          <a:off x="0" y="0"/>
          <a:ext cx="0" cy="0"/>
          <a:chOff x="0" y="0"/>
          <a:chExt cx="0" cy="0"/>
        </a:xfrm>
      </p:grpSpPr>
      <p:sp>
        <p:nvSpPr>
          <p:cNvPr id="32" name="Google Shape;32;g9a3795e1b3_0_16"/>
          <p:cNvSpPr txBox="1">
            <a:spLocks noGrp="1"/>
          </p:cNvSpPr>
          <p:nvPr>
            <p:ph type="title"/>
          </p:nvPr>
        </p:nvSpPr>
        <p:spPr>
          <a:xfrm>
            <a:off x="415492" y="390467"/>
            <a:ext cx="11357700" cy="1068000"/>
          </a:xfrm>
          <a:prstGeom prst="rect">
            <a:avLst/>
          </a:prstGeom>
          <a:noFill/>
          <a:ln>
            <a:noFill/>
          </a:ln>
        </p:spPr>
        <p:txBody>
          <a:bodyPr spcFirstLastPara="1" wrap="square" lIns="121875" tIns="121875" rIns="121875" bIns="121875" anchor="t" anchorCtr="0">
            <a:noAutofit/>
          </a:bodyPr>
          <a:lstStyle>
            <a:lvl1pPr lvl="0" algn="l">
              <a:lnSpc>
                <a:spcPct val="100000"/>
              </a:lnSpc>
              <a:spcBef>
                <a:spcPts val="0"/>
              </a:spcBef>
              <a:spcAft>
                <a:spcPts val="0"/>
              </a:spcAft>
              <a:buSzPts val="5600"/>
              <a:buNone/>
              <a:defRPr/>
            </a:lvl1pPr>
            <a:lvl2pPr lvl="1" algn="l">
              <a:lnSpc>
                <a:spcPct val="100000"/>
              </a:lnSpc>
              <a:spcBef>
                <a:spcPts val="0"/>
              </a:spcBef>
              <a:spcAft>
                <a:spcPts val="0"/>
              </a:spcAft>
              <a:buSzPts val="5600"/>
              <a:buNone/>
              <a:defRPr/>
            </a:lvl2pPr>
            <a:lvl3pPr lvl="2" algn="l">
              <a:lnSpc>
                <a:spcPct val="100000"/>
              </a:lnSpc>
              <a:spcBef>
                <a:spcPts val="0"/>
              </a:spcBef>
              <a:spcAft>
                <a:spcPts val="0"/>
              </a:spcAft>
              <a:buSzPts val="5600"/>
              <a:buNone/>
              <a:defRPr/>
            </a:lvl3pPr>
            <a:lvl4pPr lvl="3" algn="l">
              <a:lnSpc>
                <a:spcPct val="100000"/>
              </a:lnSpc>
              <a:spcBef>
                <a:spcPts val="0"/>
              </a:spcBef>
              <a:spcAft>
                <a:spcPts val="0"/>
              </a:spcAft>
              <a:buSzPts val="5600"/>
              <a:buNone/>
              <a:defRPr/>
            </a:lvl4pPr>
            <a:lvl5pPr lvl="4" algn="l">
              <a:lnSpc>
                <a:spcPct val="100000"/>
              </a:lnSpc>
              <a:spcBef>
                <a:spcPts val="0"/>
              </a:spcBef>
              <a:spcAft>
                <a:spcPts val="0"/>
              </a:spcAft>
              <a:buSzPts val="5600"/>
              <a:buNone/>
              <a:defRPr/>
            </a:lvl5pPr>
            <a:lvl6pPr lvl="5" algn="l">
              <a:lnSpc>
                <a:spcPct val="100000"/>
              </a:lnSpc>
              <a:spcBef>
                <a:spcPts val="0"/>
              </a:spcBef>
              <a:spcAft>
                <a:spcPts val="0"/>
              </a:spcAft>
              <a:buSzPts val="5600"/>
              <a:buNone/>
              <a:defRPr/>
            </a:lvl6pPr>
            <a:lvl7pPr lvl="6" algn="l">
              <a:lnSpc>
                <a:spcPct val="100000"/>
              </a:lnSpc>
              <a:spcBef>
                <a:spcPts val="0"/>
              </a:spcBef>
              <a:spcAft>
                <a:spcPts val="0"/>
              </a:spcAft>
              <a:buSzPts val="5600"/>
              <a:buNone/>
              <a:defRPr/>
            </a:lvl7pPr>
            <a:lvl8pPr lvl="7" algn="l">
              <a:lnSpc>
                <a:spcPct val="100000"/>
              </a:lnSpc>
              <a:spcBef>
                <a:spcPts val="0"/>
              </a:spcBef>
              <a:spcAft>
                <a:spcPts val="0"/>
              </a:spcAft>
              <a:buSzPts val="5600"/>
              <a:buNone/>
              <a:defRPr/>
            </a:lvl8pPr>
            <a:lvl9pPr lvl="8" algn="l">
              <a:lnSpc>
                <a:spcPct val="100000"/>
              </a:lnSpc>
              <a:spcBef>
                <a:spcPts val="0"/>
              </a:spcBef>
              <a:spcAft>
                <a:spcPts val="0"/>
              </a:spcAft>
              <a:buSzPts val="5600"/>
              <a:buNone/>
              <a:defRPr/>
            </a:lvl9pPr>
          </a:lstStyle>
          <a:p>
            <a:endParaRPr/>
          </a:p>
        </p:txBody>
      </p:sp>
      <p:sp>
        <p:nvSpPr>
          <p:cNvPr id="33" name="Google Shape;33;g9a3795e1b3_0_16"/>
          <p:cNvSpPr txBox="1">
            <a:spLocks noGrp="1"/>
          </p:cNvSpPr>
          <p:nvPr>
            <p:ph type="body" idx="1"/>
          </p:nvPr>
        </p:nvSpPr>
        <p:spPr>
          <a:xfrm>
            <a:off x="415492" y="1638233"/>
            <a:ext cx="5331900" cy="4453500"/>
          </a:xfrm>
          <a:prstGeom prst="rect">
            <a:avLst/>
          </a:prstGeom>
          <a:noFill/>
          <a:ln>
            <a:noFill/>
          </a:ln>
        </p:spPr>
        <p:txBody>
          <a:bodyPr spcFirstLastPara="1" wrap="square" lIns="121875" tIns="121875" rIns="121875" bIns="121875" anchor="t" anchorCtr="0">
            <a:no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34" name="Google Shape;34;g9a3795e1b3_0_16"/>
          <p:cNvSpPr txBox="1">
            <a:spLocks noGrp="1"/>
          </p:cNvSpPr>
          <p:nvPr>
            <p:ph type="body" idx="2"/>
          </p:nvPr>
        </p:nvSpPr>
        <p:spPr>
          <a:xfrm>
            <a:off x="6441522" y="1638233"/>
            <a:ext cx="5331900" cy="4453500"/>
          </a:xfrm>
          <a:prstGeom prst="rect">
            <a:avLst/>
          </a:prstGeom>
          <a:noFill/>
          <a:ln>
            <a:noFill/>
          </a:ln>
        </p:spPr>
        <p:txBody>
          <a:bodyPr spcFirstLastPara="1" wrap="square" lIns="121875" tIns="121875" rIns="121875" bIns="121875" anchor="t" anchorCtr="0">
            <a:no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35" name="Google Shape;35;g9a3795e1b3_0_16"/>
          <p:cNvSpPr txBox="1">
            <a:spLocks noGrp="1"/>
          </p:cNvSpPr>
          <p:nvPr>
            <p:ph type="sldNum" idx="12"/>
          </p:nvPr>
        </p:nvSpPr>
        <p:spPr>
          <a:xfrm>
            <a:off x="11293669" y="6217622"/>
            <a:ext cx="731400" cy="524700"/>
          </a:xfrm>
          <a:prstGeom prst="rect">
            <a:avLst/>
          </a:prstGeom>
          <a:noFill/>
          <a:ln>
            <a:noFill/>
          </a:ln>
        </p:spPr>
        <p:txBody>
          <a:bodyPr spcFirstLastPara="1" wrap="square" lIns="121875" tIns="121875" rIns="121875" bIns="121875"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Source Code Pro"/>
                <a:ea typeface="Source Code Pro"/>
                <a:cs typeface="Source Code Pro"/>
                <a:sym typeface="Source Code Pr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Source Code Pro"/>
                <a:ea typeface="Source Code Pro"/>
                <a:cs typeface="Source Code Pro"/>
                <a:sym typeface="Source Code Pr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Source Code Pro"/>
                <a:ea typeface="Source Code Pro"/>
                <a:cs typeface="Source Code Pro"/>
                <a:sym typeface="Source Code Pr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Source Code Pro"/>
                <a:ea typeface="Source Code Pro"/>
                <a:cs typeface="Source Code Pro"/>
                <a:sym typeface="Source Code Pr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Source Code Pro"/>
                <a:ea typeface="Source Code Pro"/>
                <a:cs typeface="Source Code Pro"/>
                <a:sym typeface="Source Code Pr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Source Code Pro"/>
                <a:ea typeface="Source Code Pro"/>
                <a:cs typeface="Source Code Pro"/>
                <a:sym typeface="Source Code Pr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Source Code Pro"/>
                <a:ea typeface="Source Code Pro"/>
                <a:cs typeface="Source Code Pro"/>
                <a:sym typeface="Source Code Pr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Source Code Pro"/>
                <a:ea typeface="Source Code Pro"/>
                <a:cs typeface="Source Code Pro"/>
                <a:sym typeface="Source Code Pr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6"/>
        <p:cNvGrpSpPr/>
        <p:nvPr/>
      </p:nvGrpSpPr>
      <p:grpSpPr>
        <a:xfrm>
          <a:off x="0" y="0"/>
          <a:ext cx="0" cy="0"/>
          <a:chOff x="0" y="0"/>
          <a:chExt cx="0" cy="0"/>
        </a:xfrm>
      </p:grpSpPr>
      <p:sp>
        <p:nvSpPr>
          <p:cNvPr id="37" name="Google Shape;37;g9a3795e1b3_0_21"/>
          <p:cNvSpPr txBox="1">
            <a:spLocks noGrp="1"/>
          </p:cNvSpPr>
          <p:nvPr>
            <p:ph type="title"/>
          </p:nvPr>
        </p:nvSpPr>
        <p:spPr>
          <a:xfrm>
            <a:off x="406294" y="412467"/>
            <a:ext cx="11380500" cy="997500"/>
          </a:xfrm>
          <a:prstGeom prst="rect">
            <a:avLst/>
          </a:prstGeom>
          <a:noFill/>
          <a:ln>
            <a:noFill/>
          </a:ln>
        </p:spPr>
        <p:txBody>
          <a:bodyPr spcFirstLastPara="1" wrap="square" lIns="121875" tIns="121875" rIns="121875" bIns="121875" anchor="t" anchorCtr="0">
            <a:noAutofit/>
          </a:bodyPr>
          <a:lstStyle>
            <a:lvl1pPr lvl="0" algn="l">
              <a:lnSpc>
                <a:spcPct val="100000"/>
              </a:lnSpc>
              <a:spcBef>
                <a:spcPts val="0"/>
              </a:spcBef>
              <a:spcAft>
                <a:spcPts val="0"/>
              </a:spcAft>
              <a:buSzPts val="5300"/>
              <a:buNone/>
              <a:defRPr sz="5300"/>
            </a:lvl1pPr>
            <a:lvl2pPr lvl="1" algn="l">
              <a:lnSpc>
                <a:spcPct val="100000"/>
              </a:lnSpc>
              <a:spcBef>
                <a:spcPts val="0"/>
              </a:spcBef>
              <a:spcAft>
                <a:spcPts val="0"/>
              </a:spcAft>
              <a:buSzPts val="5300"/>
              <a:buNone/>
              <a:defRPr sz="5300"/>
            </a:lvl2pPr>
            <a:lvl3pPr lvl="2" algn="l">
              <a:lnSpc>
                <a:spcPct val="100000"/>
              </a:lnSpc>
              <a:spcBef>
                <a:spcPts val="0"/>
              </a:spcBef>
              <a:spcAft>
                <a:spcPts val="0"/>
              </a:spcAft>
              <a:buSzPts val="5300"/>
              <a:buNone/>
              <a:defRPr sz="5300"/>
            </a:lvl3pPr>
            <a:lvl4pPr lvl="3" algn="l">
              <a:lnSpc>
                <a:spcPct val="100000"/>
              </a:lnSpc>
              <a:spcBef>
                <a:spcPts val="0"/>
              </a:spcBef>
              <a:spcAft>
                <a:spcPts val="0"/>
              </a:spcAft>
              <a:buSzPts val="5300"/>
              <a:buNone/>
              <a:defRPr sz="5300"/>
            </a:lvl4pPr>
            <a:lvl5pPr lvl="4" algn="l">
              <a:lnSpc>
                <a:spcPct val="100000"/>
              </a:lnSpc>
              <a:spcBef>
                <a:spcPts val="0"/>
              </a:spcBef>
              <a:spcAft>
                <a:spcPts val="0"/>
              </a:spcAft>
              <a:buSzPts val="5300"/>
              <a:buNone/>
              <a:defRPr sz="5300"/>
            </a:lvl5pPr>
            <a:lvl6pPr lvl="5" algn="l">
              <a:lnSpc>
                <a:spcPct val="100000"/>
              </a:lnSpc>
              <a:spcBef>
                <a:spcPts val="0"/>
              </a:spcBef>
              <a:spcAft>
                <a:spcPts val="0"/>
              </a:spcAft>
              <a:buSzPts val="5300"/>
              <a:buNone/>
              <a:defRPr sz="5300"/>
            </a:lvl6pPr>
            <a:lvl7pPr lvl="6" algn="l">
              <a:lnSpc>
                <a:spcPct val="100000"/>
              </a:lnSpc>
              <a:spcBef>
                <a:spcPts val="0"/>
              </a:spcBef>
              <a:spcAft>
                <a:spcPts val="0"/>
              </a:spcAft>
              <a:buSzPts val="5300"/>
              <a:buNone/>
              <a:defRPr sz="5300"/>
            </a:lvl7pPr>
            <a:lvl8pPr lvl="7" algn="l">
              <a:lnSpc>
                <a:spcPct val="100000"/>
              </a:lnSpc>
              <a:spcBef>
                <a:spcPts val="0"/>
              </a:spcBef>
              <a:spcAft>
                <a:spcPts val="0"/>
              </a:spcAft>
              <a:buSzPts val="5300"/>
              <a:buNone/>
              <a:defRPr sz="5300"/>
            </a:lvl8pPr>
            <a:lvl9pPr lvl="8" algn="l">
              <a:lnSpc>
                <a:spcPct val="100000"/>
              </a:lnSpc>
              <a:spcBef>
                <a:spcPts val="0"/>
              </a:spcBef>
              <a:spcAft>
                <a:spcPts val="0"/>
              </a:spcAft>
              <a:buSzPts val="5300"/>
              <a:buNone/>
              <a:defRPr sz="5300"/>
            </a:lvl9pPr>
          </a:lstStyle>
          <a:p>
            <a:endParaRPr/>
          </a:p>
        </p:txBody>
      </p:sp>
      <p:sp>
        <p:nvSpPr>
          <p:cNvPr id="38" name="Google Shape;38;g9a3795e1b3_0_21"/>
          <p:cNvSpPr txBox="1">
            <a:spLocks noGrp="1"/>
          </p:cNvSpPr>
          <p:nvPr>
            <p:ph type="sldNum" idx="12"/>
          </p:nvPr>
        </p:nvSpPr>
        <p:spPr>
          <a:xfrm>
            <a:off x="11293669" y="6217622"/>
            <a:ext cx="731400" cy="524700"/>
          </a:xfrm>
          <a:prstGeom prst="rect">
            <a:avLst/>
          </a:prstGeom>
          <a:noFill/>
          <a:ln>
            <a:noFill/>
          </a:ln>
        </p:spPr>
        <p:txBody>
          <a:bodyPr spcFirstLastPara="1" wrap="square" lIns="121875" tIns="121875" rIns="121875" bIns="121875"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Source Code Pro"/>
                <a:ea typeface="Source Code Pro"/>
                <a:cs typeface="Source Code Pro"/>
                <a:sym typeface="Source Code Pr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Source Code Pro"/>
                <a:ea typeface="Source Code Pro"/>
                <a:cs typeface="Source Code Pro"/>
                <a:sym typeface="Source Code Pr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Source Code Pro"/>
                <a:ea typeface="Source Code Pro"/>
                <a:cs typeface="Source Code Pro"/>
                <a:sym typeface="Source Code Pr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Source Code Pro"/>
                <a:ea typeface="Source Code Pro"/>
                <a:cs typeface="Source Code Pro"/>
                <a:sym typeface="Source Code Pr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Source Code Pro"/>
                <a:ea typeface="Source Code Pro"/>
                <a:cs typeface="Source Code Pro"/>
                <a:sym typeface="Source Code Pr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Source Code Pro"/>
                <a:ea typeface="Source Code Pro"/>
                <a:cs typeface="Source Code Pro"/>
                <a:sym typeface="Source Code Pr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Source Code Pro"/>
                <a:ea typeface="Source Code Pro"/>
                <a:cs typeface="Source Code Pro"/>
                <a:sym typeface="Source Code Pr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Source Code Pro"/>
                <a:ea typeface="Source Code Pro"/>
                <a:cs typeface="Source Code Pro"/>
                <a:sym typeface="Source Code Pr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9"/>
        <p:cNvGrpSpPr/>
        <p:nvPr/>
      </p:nvGrpSpPr>
      <p:grpSpPr>
        <a:xfrm>
          <a:off x="0" y="0"/>
          <a:ext cx="0" cy="0"/>
          <a:chOff x="0" y="0"/>
          <a:chExt cx="0" cy="0"/>
        </a:xfrm>
      </p:grpSpPr>
      <p:sp>
        <p:nvSpPr>
          <p:cNvPr id="40" name="Google Shape;40;g9a3795e1b3_0_24"/>
          <p:cNvSpPr txBox="1">
            <a:spLocks noGrp="1"/>
          </p:cNvSpPr>
          <p:nvPr>
            <p:ph type="title"/>
          </p:nvPr>
        </p:nvSpPr>
        <p:spPr>
          <a:xfrm>
            <a:off x="415492" y="740800"/>
            <a:ext cx="3743100" cy="1007700"/>
          </a:xfrm>
          <a:prstGeom prst="rect">
            <a:avLst/>
          </a:prstGeom>
          <a:noFill/>
          <a:ln>
            <a:noFill/>
          </a:ln>
        </p:spPr>
        <p:txBody>
          <a:bodyPr spcFirstLastPara="1" wrap="square" lIns="121875" tIns="121875" rIns="121875" bIns="121875" anchor="b" anchorCtr="0">
            <a:noAutofit/>
          </a:bodyPr>
          <a:lstStyle>
            <a:lvl1pPr lvl="0" algn="l">
              <a:lnSpc>
                <a:spcPct val="100000"/>
              </a:lnSpc>
              <a:spcBef>
                <a:spcPts val="0"/>
              </a:spcBef>
              <a:spcAft>
                <a:spcPts val="0"/>
              </a:spcAft>
              <a:buSzPts val="4000"/>
              <a:buNone/>
              <a:defRPr sz="4000">
                <a:highlight>
                  <a:schemeClr val="dk1"/>
                </a:highlight>
              </a:defRPr>
            </a:lvl1pPr>
            <a:lvl2pPr lvl="1" algn="l">
              <a:lnSpc>
                <a:spcPct val="100000"/>
              </a:lnSpc>
              <a:spcBef>
                <a:spcPts val="0"/>
              </a:spcBef>
              <a:spcAft>
                <a:spcPts val="0"/>
              </a:spcAft>
              <a:buSzPts val="4000"/>
              <a:buNone/>
              <a:defRPr sz="4000">
                <a:highlight>
                  <a:schemeClr val="dk1"/>
                </a:highlight>
              </a:defRPr>
            </a:lvl2pPr>
            <a:lvl3pPr lvl="2" algn="l">
              <a:lnSpc>
                <a:spcPct val="100000"/>
              </a:lnSpc>
              <a:spcBef>
                <a:spcPts val="0"/>
              </a:spcBef>
              <a:spcAft>
                <a:spcPts val="0"/>
              </a:spcAft>
              <a:buSzPts val="4000"/>
              <a:buNone/>
              <a:defRPr sz="4000">
                <a:highlight>
                  <a:schemeClr val="dk1"/>
                </a:highlight>
              </a:defRPr>
            </a:lvl3pPr>
            <a:lvl4pPr lvl="3" algn="l">
              <a:lnSpc>
                <a:spcPct val="100000"/>
              </a:lnSpc>
              <a:spcBef>
                <a:spcPts val="0"/>
              </a:spcBef>
              <a:spcAft>
                <a:spcPts val="0"/>
              </a:spcAft>
              <a:buSzPts val="4000"/>
              <a:buNone/>
              <a:defRPr sz="4000">
                <a:highlight>
                  <a:schemeClr val="dk1"/>
                </a:highlight>
              </a:defRPr>
            </a:lvl4pPr>
            <a:lvl5pPr lvl="4" algn="l">
              <a:lnSpc>
                <a:spcPct val="100000"/>
              </a:lnSpc>
              <a:spcBef>
                <a:spcPts val="0"/>
              </a:spcBef>
              <a:spcAft>
                <a:spcPts val="0"/>
              </a:spcAft>
              <a:buSzPts val="4000"/>
              <a:buNone/>
              <a:defRPr sz="4000">
                <a:highlight>
                  <a:schemeClr val="dk1"/>
                </a:highlight>
              </a:defRPr>
            </a:lvl5pPr>
            <a:lvl6pPr lvl="5" algn="l">
              <a:lnSpc>
                <a:spcPct val="100000"/>
              </a:lnSpc>
              <a:spcBef>
                <a:spcPts val="0"/>
              </a:spcBef>
              <a:spcAft>
                <a:spcPts val="0"/>
              </a:spcAft>
              <a:buSzPts val="4000"/>
              <a:buNone/>
              <a:defRPr sz="4000">
                <a:highlight>
                  <a:schemeClr val="dk1"/>
                </a:highlight>
              </a:defRPr>
            </a:lvl6pPr>
            <a:lvl7pPr lvl="6" algn="l">
              <a:lnSpc>
                <a:spcPct val="100000"/>
              </a:lnSpc>
              <a:spcBef>
                <a:spcPts val="0"/>
              </a:spcBef>
              <a:spcAft>
                <a:spcPts val="0"/>
              </a:spcAft>
              <a:buSzPts val="4000"/>
              <a:buNone/>
              <a:defRPr sz="4000">
                <a:highlight>
                  <a:schemeClr val="dk1"/>
                </a:highlight>
              </a:defRPr>
            </a:lvl7pPr>
            <a:lvl8pPr lvl="7" algn="l">
              <a:lnSpc>
                <a:spcPct val="100000"/>
              </a:lnSpc>
              <a:spcBef>
                <a:spcPts val="0"/>
              </a:spcBef>
              <a:spcAft>
                <a:spcPts val="0"/>
              </a:spcAft>
              <a:buSzPts val="4000"/>
              <a:buNone/>
              <a:defRPr sz="4000">
                <a:highlight>
                  <a:schemeClr val="dk1"/>
                </a:highlight>
              </a:defRPr>
            </a:lvl8pPr>
            <a:lvl9pPr lvl="8" algn="l">
              <a:lnSpc>
                <a:spcPct val="100000"/>
              </a:lnSpc>
              <a:spcBef>
                <a:spcPts val="0"/>
              </a:spcBef>
              <a:spcAft>
                <a:spcPts val="0"/>
              </a:spcAft>
              <a:buSzPts val="4000"/>
              <a:buNone/>
              <a:defRPr sz="4000">
                <a:highlight>
                  <a:schemeClr val="dk1"/>
                </a:highlight>
              </a:defRPr>
            </a:lvl9pPr>
          </a:lstStyle>
          <a:p>
            <a:endParaRPr/>
          </a:p>
        </p:txBody>
      </p:sp>
      <p:sp>
        <p:nvSpPr>
          <p:cNvPr id="41" name="Google Shape;41;g9a3795e1b3_0_24"/>
          <p:cNvSpPr txBox="1">
            <a:spLocks noGrp="1"/>
          </p:cNvSpPr>
          <p:nvPr>
            <p:ph type="body" idx="1"/>
          </p:nvPr>
        </p:nvSpPr>
        <p:spPr>
          <a:xfrm>
            <a:off x="415492" y="1852800"/>
            <a:ext cx="3743100" cy="4239300"/>
          </a:xfrm>
          <a:prstGeom prst="rect">
            <a:avLst/>
          </a:prstGeom>
          <a:noFill/>
          <a:ln>
            <a:noFill/>
          </a:ln>
        </p:spPr>
        <p:txBody>
          <a:bodyPr spcFirstLastPara="1" wrap="square" lIns="121875" tIns="121875" rIns="121875" bIns="121875" anchor="t" anchorCtr="0">
            <a:no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42" name="Google Shape;42;g9a3795e1b3_0_24"/>
          <p:cNvSpPr txBox="1">
            <a:spLocks noGrp="1"/>
          </p:cNvSpPr>
          <p:nvPr>
            <p:ph type="sldNum" idx="12"/>
          </p:nvPr>
        </p:nvSpPr>
        <p:spPr>
          <a:xfrm>
            <a:off x="11293669" y="6217622"/>
            <a:ext cx="731400" cy="524700"/>
          </a:xfrm>
          <a:prstGeom prst="rect">
            <a:avLst/>
          </a:prstGeom>
          <a:noFill/>
          <a:ln>
            <a:noFill/>
          </a:ln>
        </p:spPr>
        <p:txBody>
          <a:bodyPr spcFirstLastPara="1" wrap="square" lIns="121875" tIns="121875" rIns="121875" bIns="121875"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Source Code Pro"/>
                <a:ea typeface="Source Code Pro"/>
                <a:cs typeface="Source Code Pro"/>
                <a:sym typeface="Source Code Pr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Source Code Pro"/>
                <a:ea typeface="Source Code Pro"/>
                <a:cs typeface="Source Code Pro"/>
                <a:sym typeface="Source Code Pr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Source Code Pro"/>
                <a:ea typeface="Source Code Pro"/>
                <a:cs typeface="Source Code Pro"/>
                <a:sym typeface="Source Code Pr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Source Code Pro"/>
                <a:ea typeface="Source Code Pro"/>
                <a:cs typeface="Source Code Pro"/>
                <a:sym typeface="Source Code Pr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Source Code Pro"/>
                <a:ea typeface="Source Code Pro"/>
                <a:cs typeface="Source Code Pro"/>
                <a:sym typeface="Source Code Pr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Source Code Pro"/>
                <a:ea typeface="Source Code Pro"/>
                <a:cs typeface="Source Code Pro"/>
                <a:sym typeface="Source Code Pr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Source Code Pro"/>
                <a:ea typeface="Source Code Pro"/>
                <a:cs typeface="Source Code Pro"/>
                <a:sym typeface="Source Code Pr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Source Code Pro"/>
                <a:ea typeface="Source Code Pro"/>
                <a:cs typeface="Source Code Pro"/>
                <a:sym typeface="Source Code Pr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43"/>
        <p:cNvGrpSpPr/>
        <p:nvPr/>
      </p:nvGrpSpPr>
      <p:grpSpPr>
        <a:xfrm>
          <a:off x="0" y="0"/>
          <a:ext cx="0" cy="0"/>
          <a:chOff x="0" y="0"/>
          <a:chExt cx="0" cy="0"/>
        </a:xfrm>
      </p:grpSpPr>
      <p:sp>
        <p:nvSpPr>
          <p:cNvPr id="44" name="Google Shape;44;g9a3795e1b3_0_28"/>
          <p:cNvSpPr txBox="1">
            <a:spLocks noGrp="1"/>
          </p:cNvSpPr>
          <p:nvPr>
            <p:ph type="title"/>
          </p:nvPr>
        </p:nvSpPr>
        <p:spPr>
          <a:xfrm>
            <a:off x="653496" y="701800"/>
            <a:ext cx="7489500" cy="5454300"/>
          </a:xfrm>
          <a:prstGeom prst="rect">
            <a:avLst/>
          </a:prstGeom>
          <a:noFill/>
          <a:ln>
            <a:noFill/>
          </a:ln>
        </p:spPr>
        <p:txBody>
          <a:bodyPr spcFirstLastPara="1" wrap="square" lIns="121875" tIns="121875" rIns="121875" bIns="121875" anchor="ctr" anchorCtr="0">
            <a:noAutofit/>
          </a:bodyPr>
          <a:lstStyle>
            <a:lvl1pPr lvl="0" algn="l">
              <a:lnSpc>
                <a:spcPct val="100000"/>
              </a:lnSpc>
              <a:spcBef>
                <a:spcPts val="0"/>
              </a:spcBef>
              <a:spcAft>
                <a:spcPts val="0"/>
              </a:spcAft>
              <a:buClr>
                <a:schemeClr val="lt1"/>
              </a:buClr>
              <a:buSzPts val="8000"/>
              <a:buNone/>
              <a:defRPr sz="8000">
                <a:solidFill>
                  <a:schemeClr val="lt1"/>
                </a:solidFill>
              </a:defRPr>
            </a:lvl1pPr>
            <a:lvl2pPr lvl="1" algn="l">
              <a:lnSpc>
                <a:spcPct val="100000"/>
              </a:lnSpc>
              <a:spcBef>
                <a:spcPts val="0"/>
              </a:spcBef>
              <a:spcAft>
                <a:spcPts val="0"/>
              </a:spcAft>
              <a:buClr>
                <a:schemeClr val="lt1"/>
              </a:buClr>
              <a:buSzPts val="8000"/>
              <a:buNone/>
              <a:defRPr sz="8000">
                <a:solidFill>
                  <a:schemeClr val="lt1"/>
                </a:solidFill>
              </a:defRPr>
            </a:lvl2pPr>
            <a:lvl3pPr lvl="2" algn="l">
              <a:lnSpc>
                <a:spcPct val="100000"/>
              </a:lnSpc>
              <a:spcBef>
                <a:spcPts val="0"/>
              </a:spcBef>
              <a:spcAft>
                <a:spcPts val="0"/>
              </a:spcAft>
              <a:buClr>
                <a:schemeClr val="lt1"/>
              </a:buClr>
              <a:buSzPts val="8000"/>
              <a:buNone/>
              <a:defRPr sz="8000">
                <a:solidFill>
                  <a:schemeClr val="lt1"/>
                </a:solidFill>
              </a:defRPr>
            </a:lvl3pPr>
            <a:lvl4pPr lvl="3" algn="l">
              <a:lnSpc>
                <a:spcPct val="100000"/>
              </a:lnSpc>
              <a:spcBef>
                <a:spcPts val="0"/>
              </a:spcBef>
              <a:spcAft>
                <a:spcPts val="0"/>
              </a:spcAft>
              <a:buClr>
                <a:schemeClr val="lt1"/>
              </a:buClr>
              <a:buSzPts val="8000"/>
              <a:buNone/>
              <a:defRPr sz="8000">
                <a:solidFill>
                  <a:schemeClr val="lt1"/>
                </a:solidFill>
              </a:defRPr>
            </a:lvl4pPr>
            <a:lvl5pPr lvl="4" algn="l">
              <a:lnSpc>
                <a:spcPct val="100000"/>
              </a:lnSpc>
              <a:spcBef>
                <a:spcPts val="0"/>
              </a:spcBef>
              <a:spcAft>
                <a:spcPts val="0"/>
              </a:spcAft>
              <a:buClr>
                <a:schemeClr val="lt1"/>
              </a:buClr>
              <a:buSzPts val="8000"/>
              <a:buNone/>
              <a:defRPr sz="8000">
                <a:solidFill>
                  <a:schemeClr val="lt1"/>
                </a:solidFill>
              </a:defRPr>
            </a:lvl5pPr>
            <a:lvl6pPr lvl="5" algn="l">
              <a:lnSpc>
                <a:spcPct val="100000"/>
              </a:lnSpc>
              <a:spcBef>
                <a:spcPts val="0"/>
              </a:spcBef>
              <a:spcAft>
                <a:spcPts val="0"/>
              </a:spcAft>
              <a:buClr>
                <a:schemeClr val="lt1"/>
              </a:buClr>
              <a:buSzPts val="8000"/>
              <a:buNone/>
              <a:defRPr sz="8000">
                <a:solidFill>
                  <a:schemeClr val="lt1"/>
                </a:solidFill>
              </a:defRPr>
            </a:lvl6pPr>
            <a:lvl7pPr lvl="6" algn="l">
              <a:lnSpc>
                <a:spcPct val="100000"/>
              </a:lnSpc>
              <a:spcBef>
                <a:spcPts val="0"/>
              </a:spcBef>
              <a:spcAft>
                <a:spcPts val="0"/>
              </a:spcAft>
              <a:buClr>
                <a:schemeClr val="lt1"/>
              </a:buClr>
              <a:buSzPts val="8000"/>
              <a:buNone/>
              <a:defRPr sz="8000">
                <a:solidFill>
                  <a:schemeClr val="lt1"/>
                </a:solidFill>
              </a:defRPr>
            </a:lvl7pPr>
            <a:lvl8pPr lvl="7" algn="l">
              <a:lnSpc>
                <a:spcPct val="100000"/>
              </a:lnSpc>
              <a:spcBef>
                <a:spcPts val="0"/>
              </a:spcBef>
              <a:spcAft>
                <a:spcPts val="0"/>
              </a:spcAft>
              <a:buClr>
                <a:schemeClr val="lt1"/>
              </a:buClr>
              <a:buSzPts val="8000"/>
              <a:buNone/>
              <a:defRPr sz="8000">
                <a:solidFill>
                  <a:schemeClr val="lt1"/>
                </a:solidFill>
              </a:defRPr>
            </a:lvl8pPr>
            <a:lvl9pPr lvl="8" algn="l">
              <a:lnSpc>
                <a:spcPct val="100000"/>
              </a:lnSpc>
              <a:spcBef>
                <a:spcPts val="0"/>
              </a:spcBef>
              <a:spcAft>
                <a:spcPts val="0"/>
              </a:spcAft>
              <a:buClr>
                <a:schemeClr val="lt1"/>
              </a:buClr>
              <a:buSzPts val="8000"/>
              <a:buNone/>
              <a:defRPr sz="8000">
                <a:solidFill>
                  <a:schemeClr val="lt1"/>
                </a:solidFill>
              </a:defRPr>
            </a:lvl9pPr>
          </a:lstStyle>
          <a:p>
            <a:endParaRPr/>
          </a:p>
        </p:txBody>
      </p:sp>
      <p:sp>
        <p:nvSpPr>
          <p:cNvPr id="45" name="Google Shape;45;g9a3795e1b3_0_28"/>
          <p:cNvSpPr txBox="1">
            <a:spLocks noGrp="1"/>
          </p:cNvSpPr>
          <p:nvPr>
            <p:ph type="sldNum" idx="12"/>
          </p:nvPr>
        </p:nvSpPr>
        <p:spPr>
          <a:xfrm>
            <a:off x="11293669" y="6217622"/>
            <a:ext cx="731400" cy="524700"/>
          </a:xfrm>
          <a:prstGeom prst="rect">
            <a:avLst/>
          </a:prstGeom>
          <a:noFill/>
          <a:ln>
            <a:noFill/>
          </a:ln>
        </p:spPr>
        <p:txBody>
          <a:bodyPr spcFirstLastPara="1" wrap="square" lIns="121875" tIns="121875" rIns="121875" bIns="121875"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Source Code Pro"/>
                <a:ea typeface="Source Code Pro"/>
                <a:cs typeface="Source Code Pro"/>
                <a:sym typeface="Source Code Pr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Source Code Pro"/>
                <a:ea typeface="Source Code Pro"/>
                <a:cs typeface="Source Code Pro"/>
                <a:sym typeface="Source Code Pr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Source Code Pro"/>
                <a:ea typeface="Source Code Pro"/>
                <a:cs typeface="Source Code Pro"/>
                <a:sym typeface="Source Code Pr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Source Code Pro"/>
                <a:ea typeface="Source Code Pro"/>
                <a:cs typeface="Source Code Pro"/>
                <a:sym typeface="Source Code Pr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Source Code Pro"/>
                <a:ea typeface="Source Code Pro"/>
                <a:cs typeface="Source Code Pro"/>
                <a:sym typeface="Source Code Pr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Source Code Pro"/>
                <a:ea typeface="Source Code Pro"/>
                <a:cs typeface="Source Code Pro"/>
                <a:sym typeface="Source Code Pr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Source Code Pro"/>
                <a:ea typeface="Source Code Pro"/>
                <a:cs typeface="Source Code Pro"/>
                <a:sym typeface="Source Code Pr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Source Code Pro"/>
                <a:ea typeface="Source Code Pro"/>
                <a:cs typeface="Source Code Pro"/>
                <a:sym typeface="Source Code Pr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l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6"/>
        <p:cNvGrpSpPr/>
        <p:nvPr/>
      </p:nvGrpSpPr>
      <p:grpSpPr>
        <a:xfrm>
          <a:off x="0" y="0"/>
          <a:ext cx="0" cy="0"/>
          <a:chOff x="0" y="0"/>
          <a:chExt cx="0" cy="0"/>
        </a:xfrm>
      </p:grpSpPr>
      <p:sp>
        <p:nvSpPr>
          <p:cNvPr id="47" name="Google Shape;47;g9a3795e1b3_0_31"/>
          <p:cNvSpPr/>
          <p:nvPr/>
        </p:nvSpPr>
        <p:spPr>
          <a:xfrm>
            <a:off x="6094413" y="-33"/>
            <a:ext cx="6094500" cy="6858000"/>
          </a:xfrm>
          <a:prstGeom prst="rect">
            <a:avLst/>
          </a:prstGeom>
          <a:solidFill>
            <a:schemeClr val="dk1"/>
          </a:solidFill>
          <a:ln>
            <a:noFill/>
          </a:ln>
        </p:spPr>
        <p:txBody>
          <a:bodyPr spcFirstLastPara="1" wrap="square" lIns="121875" tIns="121875" rIns="121875" bIns="1218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48" name="Google Shape;48;g9a3795e1b3_0_31"/>
          <p:cNvCxnSpPr/>
          <p:nvPr/>
        </p:nvCxnSpPr>
        <p:spPr>
          <a:xfrm>
            <a:off x="6704487" y="5994000"/>
            <a:ext cx="624300" cy="0"/>
          </a:xfrm>
          <a:prstGeom prst="straightConnector1">
            <a:avLst/>
          </a:prstGeom>
          <a:noFill/>
          <a:ln w="28575" cap="flat" cmpd="sng">
            <a:solidFill>
              <a:schemeClr val="lt1"/>
            </a:solidFill>
            <a:prstDash val="solid"/>
            <a:round/>
            <a:headEnd type="none" w="sm" len="sm"/>
            <a:tailEnd type="none" w="sm" len="sm"/>
          </a:ln>
        </p:spPr>
      </p:cxnSp>
      <p:sp>
        <p:nvSpPr>
          <p:cNvPr id="49" name="Google Shape;49;g9a3795e1b3_0_31"/>
          <p:cNvSpPr txBox="1">
            <a:spLocks noGrp="1"/>
          </p:cNvSpPr>
          <p:nvPr>
            <p:ph type="title"/>
          </p:nvPr>
        </p:nvSpPr>
        <p:spPr>
          <a:xfrm>
            <a:off x="353908" y="1441867"/>
            <a:ext cx="5392200" cy="2280300"/>
          </a:xfrm>
          <a:prstGeom prst="rect">
            <a:avLst/>
          </a:prstGeom>
          <a:noFill/>
          <a:ln>
            <a:noFill/>
          </a:ln>
        </p:spPr>
        <p:txBody>
          <a:bodyPr spcFirstLastPara="1" wrap="square" lIns="121875" tIns="121875" rIns="121875" bIns="121875" anchor="b" anchorCtr="0">
            <a:noAutofit/>
          </a:bodyPr>
          <a:lstStyle>
            <a:lvl1pPr lvl="0" algn="ctr">
              <a:lnSpc>
                <a:spcPct val="100000"/>
              </a:lnSpc>
              <a:spcBef>
                <a:spcPts val="0"/>
              </a:spcBef>
              <a:spcAft>
                <a:spcPts val="0"/>
              </a:spcAft>
              <a:buSzPts val="7200"/>
              <a:buNone/>
              <a:defRPr sz="7200"/>
            </a:lvl1pPr>
            <a:lvl2pPr lvl="1" algn="ctr">
              <a:lnSpc>
                <a:spcPct val="100000"/>
              </a:lnSpc>
              <a:spcBef>
                <a:spcPts val="0"/>
              </a:spcBef>
              <a:spcAft>
                <a:spcPts val="0"/>
              </a:spcAft>
              <a:buSzPts val="7200"/>
              <a:buNone/>
              <a:defRPr sz="7200"/>
            </a:lvl2pPr>
            <a:lvl3pPr lvl="2" algn="ctr">
              <a:lnSpc>
                <a:spcPct val="100000"/>
              </a:lnSpc>
              <a:spcBef>
                <a:spcPts val="0"/>
              </a:spcBef>
              <a:spcAft>
                <a:spcPts val="0"/>
              </a:spcAft>
              <a:buSzPts val="7200"/>
              <a:buNone/>
              <a:defRPr sz="7200"/>
            </a:lvl3pPr>
            <a:lvl4pPr lvl="3" algn="ctr">
              <a:lnSpc>
                <a:spcPct val="100000"/>
              </a:lnSpc>
              <a:spcBef>
                <a:spcPts val="0"/>
              </a:spcBef>
              <a:spcAft>
                <a:spcPts val="0"/>
              </a:spcAft>
              <a:buSzPts val="7200"/>
              <a:buNone/>
              <a:defRPr sz="7200"/>
            </a:lvl4pPr>
            <a:lvl5pPr lvl="4" algn="ctr">
              <a:lnSpc>
                <a:spcPct val="100000"/>
              </a:lnSpc>
              <a:spcBef>
                <a:spcPts val="0"/>
              </a:spcBef>
              <a:spcAft>
                <a:spcPts val="0"/>
              </a:spcAft>
              <a:buSzPts val="7200"/>
              <a:buNone/>
              <a:defRPr sz="7200"/>
            </a:lvl5pPr>
            <a:lvl6pPr lvl="5" algn="ctr">
              <a:lnSpc>
                <a:spcPct val="100000"/>
              </a:lnSpc>
              <a:spcBef>
                <a:spcPts val="0"/>
              </a:spcBef>
              <a:spcAft>
                <a:spcPts val="0"/>
              </a:spcAft>
              <a:buSzPts val="7200"/>
              <a:buNone/>
              <a:defRPr sz="7200"/>
            </a:lvl6pPr>
            <a:lvl7pPr lvl="6" algn="ctr">
              <a:lnSpc>
                <a:spcPct val="100000"/>
              </a:lnSpc>
              <a:spcBef>
                <a:spcPts val="0"/>
              </a:spcBef>
              <a:spcAft>
                <a:spcPts val="0"/>
              </a:spcAft>
              <a:buSzPts val="7200"/>
              <a:buNone/>
              <a:defRPr sz="7200"/>
            </a:lvl7pPr>
            <a:lvl8pPr lvl="7" algn="ctr">
              <a:lnSpc>
                <a:spcPct val="100000"/>
              </a:lnSpc>
              <a:spcBef>
                <a:spcPts val="0"/>
              </a:spcBef>
              <a:spcAft>
                <a:spcPts val="0"/>
              </a:spcAft>
              <a:buSzPts val="7200"/>
              <a:buNone/>
              <a:defRPr sz="7200"/>
            </a:lvl8pPr>
            <a:lvl9pPr lvl="8" algn="ctr">
              <a:lnSpc>
                <a:spcPct val="100000"/>
              </a:lnSpc>
              <a:spcBef>
                <a:spcPts val="0"/>
              </a:spcBef>
              <a:spcAft>
                <a:spcPts val="0"/>
              </a:spcAft>
              <a:buSzPts val="7200"/>
              <a:buNone/>
              <a:defRPr sz="7200"/>
            </a:lvl9pPr>
          </a:lstStyle>
          <a:p>
            <a:endParaRPr/>
          </a:p>
        </p:txBody>
      </p:sp>
      <p:sp>
        <p:nvSpPr>
          <p:cNvPr id="50" name="Google Shape;50;g9a3795e1b3_0_31"/>
          <p:cNvSpPr txBox="1">
            <a:spLocks noGrp="1"/>
          </p:cNvSpPr>
          <p:nvPr>
            <p:ph type="subTitle" idx="1"/>
          </p:nvPr>
        </p:nvSpPr>
        <p:spPr>
          <a:xfrm>
            <a:off x="353908" y="3793630"/>
            <a:ext cx="5392200" cy="1794000"/>
          </a:xfrm>
          <a:prstGeom prst="rect">
            <a:avLst/>
          </a:prstGeom>
          <a:noFill/>
          <a:ln>
            <a:noFill/>
          </a:ln>
        </p:spPr>
        <p:txBody>
          <a:bodyPr spcFirstLastPara="1" wrap="square" lIns="121875" tIns="121875" rIns="121875" bIns="121875" anchor="t" anchorCtr="0">
            <a:noAutofit/>
          </a:bodyPr>
          <a:lstStyle>
            <a:lvl1pPr lvl="0" algn="ctr">
              <a:lnSpc>
                <a:spcPct val="100000"/>
              </a:lnSpc>
              <a:spcBef>
                <a:spcPts val="0"/>
              </a:spcBef>
              <a:spcAft>
                <a:spcPts val="0"/>
              </a:spcAft>
              <a:buSzPts val="2400"/>
              <a:buNone/>
              <a:defRPr/>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51" name="Google Shape;51;g9a3795e1b3_0_31"/>
          <p:cNvSpPr txBox="1">
            <a:spLocks noGrp="1"/>
          </p:cNvSpPr>
          <p:nvPr>
            <p:ph type="body" idx="2"/>
          </p:nvPr>
        </p:nvSpPr>
        <p:spPr>
          <a:xfrm>
            <a:off x="6584285" y="965600"/>
            <a:ext cx="5114700" cy="4926900"/>
          </a:xfrm>
          <a:prstGeom prst="rect">
            <a:avLst/>
          </a:prstGeom>
          <a:noFill/>
          <a:ln>
            <a:noFill/>
          </a:ln>
        </p:spPr>
        <p:txBody>
          <a:bodyPr spcFirstLastPara="1" wrap="square" lIns="121875" tIns="121875" rIns="121875" bIns="121875" anchor="ctr" anchorCtr="0">
            <a:noAutofit/>
          </a:bodyPr>
          <a:lstStyle>
            <a:lvl1pPr marL="457200" lvl="0" indent="-381000" algn="l">
              <a:lnSpc>
                <a:spcPct val="115000"/>
              </a:lnSpc>
              <a:spcBef>
                <a:spcPts val="0"/>
              </a:spcBef>
              <a:spcAft>
                <a:spcPts val="0"/>
              </a:spcAft>
              <a:buClr>
                <a:schemeClr val="accent1"/>
              </a:buClr>
              <a:buSzPts val="2400"/>
              <a:buChar char="●"/>
              <a:defRPr>
                <a:solidFill>
                  <a:schemeClr val="accent1"/>
                </a:solidFill>
                <a:highlight>
                  <a:schemeClr val="lt1"/>
                </a:highlight>
              </a:defRPr>
            </a:lvl1pPr>
            <a:lvl2pPr marL="914400" lvl="1" indent="-349250" algn="l">
              <a:lnSpc>
                <a:spcPct val="115000"/>
              </a:lnSpc>
              <a:spcBef>
                <a:spcPts val="2100"/>
              </a:spcBef>
              <a:spcAft>
                <a:spcPts val="0"/>
              </a:spcAft>
              <a:buClr>
                <a:schemeClr val="accent1"/>
              </a:buClr>
              <a:buSzPts val="1900"/>
              <a:buChar char="○"/>
              <a:defRPr>
                <a:solidFill>
                  <a:schemeClr val="accent1"/>
                </a:solidFill>
                <a:highlight>
                  <a:schemeClr val="lt1"/>
                </a:highlight>
              </a:defRPr>
            </a:lvl2pPr>
            <a:lvl3pPr marL="1371600" lvl="2" indent="-349250" algn="l">
              <a:lnSpc>
                <a:spcPct val="115000"/>
              </a:lnSpc>
              <a:spcBef>
                <a:spcPts val="2100"/>
              </a:spcBef>
              <a:spcAft>
                <a:spcPts val="0"/>
              </a:spcAft>
              <a:buClr>
                <a:schemeClr val="accent1"/>
              </a:buClr>
              <a:buSzPts val="1900"/>
              <a:buChar char="■"/>
              <a:defRPr>
                <a:solidFill>
                  <a:schemeClr val="accent1"/>
                </a:solidFill>
                <a:highlight>
                  <a:schemeClr val="lt1"/>
                </a:highlight>
              </a:defRPr>
            </a:lvl3pPr>
            <a:lvl4pPr marL="1828800" lvl="3" indent="-349250" algn="l">
              <a:lnSpc>
                <a:spcPct val="115000"/>
              </a:lnSpc>
              <a:spcBef>
                <a:spcPts val="2100"/>
              </a:spcBef>
              <a:spcAft>
                <a:spcPts val="0"/>
              </a:spcAft>
              <a:buClr>
                <a:schemeClr val="accent1"/>
              </a:buClr>
              <a:buSzPts val="1900"/>
              <a:buChar char="●"/>
              <a:defRPr>
                <a:solidFill>
                  <a:schemeClr val="accent1"/>
                </a:solidFill>
                <a:highlight>
                  <a:schemeClr val="lt1"/>
                </a:highlight>
              </a:defRPr>
            </a:lvl4pPr>
            <a:lvl5pPr marL="2286000" lvl="4" indent="-349250" algn="l">
              <a:lnSpc>
                <a:spcPct val="115000"/>
              </a:lnSpc>
              <a:spcBef>
                <a:spcPts val="2100"/>
              </a:spcBef>
              <a:spcAft>
                <a:spcPts val="0"/>
              </a:spcAft>
              <a:buClr>
                <a:schemeClr val="accent1"/>
              </a:buClr>
              <a:buSzPts val="1900"/>
              <a:buChar char="○"/>
              <a:defRPr>
                <a:solidFill>
                  <a:schemeClr val="accent1"/>
                </a:solidFill>
                <a:highlight>
                  <a:schemeClr val="lt1"/>
                </a:highlight>
              </a:defRPr>
            </a:lvl5pPr>
            <a:lvl6pPr marL="2743200" lvl="5" indent="-349250" algn="l">
              <a:lnSpc>
                <a:spcPct val="115000"/>
              </a:lnSpc>
              <a:spcBef>
                <a:spcPts val="2100"/>
              </a:spcBef>
              <a:spcAft>
                <a:spcPts val="0"/>
              </a:spcAft>
              <a:buClr>
                <a:schemeClr val="accent1"/>
              </a:buClr>
              <a:buSzPts val="1900"/>
              <a:buChar char="■"/>
              <a:defRPr>
                <a:solidFill>
                  <a:schemeClr val="accent1"/>
                </a:solidFill>
                <a:highlight>
                  <a:schemeClr val="lt1"/>
                </a:highlight>
              </a:defRPr>
            </a:lvl6pPr>
            <a:lvl7pPr marL="3200400" lvl="6" indent="-349250" algn="l">
              <a:lnSpc>
                <a:spcPct val="115000"/>
              </a:lnSpc>
              <a:spcBef>
                <a:spcPts val="2100"/>
              </a:spcBef>
              <a:spcAft>
                <a:spcPts val="0"/>
              </a:spcAft>
              <a:buClr>
                <a:schemeClr val="accent1"/>
              </a:buClr>
              <a:buSzPts val="1900"/>
              <a:buChar char="●"/>
              <a:defRPr>
                <a:solidFill>
                  <a:schemeClr val="accent1"/>
                </a:solidFill>
                <a:highlight>
                  <a:schemeClr val="lt1"/>
                </a:highlight>
              </a:defRPr>
            </a:lvl7pPr>
            <a:lvl8pPr marL="3657600" lvl="7" indent="-349250" algn="l">
              <a:lnSpc>
                <a:spcPct val="115000"/>
              </a:lnSpc>
              <a:spcBef>
                <a:spcPts val="2100"/>
              </a:spcBef>
              <a:spcAft>
                <a:spcPts val="0"/>
              </a:spcAft>
              <a:buClr>
                <a:schemeClr val="accent1"/>
              </a:buClr>
              <a:buSzPts val="1900"/>
              <a:buChar char="○"/>
              <a:defRPr>
                <a:solidFill>
                  <a:schemeClr val="accent1"/>
                </a:solidFill>
                <a:highlight>
                  <a:schemeClr val="lt1"/>
                </a:highlight>
              </a:defRPr>
            </a:lvl8pPr>
            <a:lvl9pPr marL="4114800" lvl="8" indent="-349250" algn="l">
              <a:lnSpc>
                <a:spcPct val="115000"/>
              </a:lnSpc>
              <a:spcBef>
                <a:spcPts val="2100"/>
              </a:spcBef>
              <a:spcAft>
                <a:spcPts val="2100"/>
              </a:spcAft>
              <a:buClr>
                <a:schemeClr val="accent1"/>
              </a:buClr>
              <a:buSzPts val="1900"/>
              <a:buChar char="■"/>
              <a:defRPr>
                <a:solidFill>
                  <a:schemeClr val="accent1"/>
                </a:solidFill>
                <a:highlight>
                  <a:schemeClr val="lt1"/>
                </a:highlight>
              </a:defRPr>
            </a:lvl9pPr>
          </a:lstStyle>
          <a:p>
            <a:endParaRPr/>
          </a:p>
        </p:txBody>
      </p:sp>
      <p:sp>
        <p:nvSpPr>
          <p:cNvPr id="52" name="Google Shape;52;g9a3795e1b3_0_31"/>
          <p:cNvSpPr txBox="1">
            <a:spLocks noGrp="1"/>
          </p:cNvSpPr>
          <p:nvPr>
            <p:ph type="sldNum" idx="12"/>
          </p:nvPr>
        </p:nvSpPr>
        <p:spPr>
          <a:xfrm>
            <a:off x="11293669" y="6217622"/>
            <a:ext cx="731400" cy="524700"/>
          </a:xfrm>
          <a:prstGeom prst="rect">
            <a:avLst/>
          </a:prstGeom>
          <a:noFill/>
          <a:ln>
            <a:noFill/>
          </a:ln>
        </p:spPr>
        <p:txBody>
          <a:bodyPr spcFirstLastPara="1" wrap="square" lIns="121875" tIns="121875" rIns="121875" bIns="121875"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Source Code Pro"/>
                <a:ea typeface="Source Code Pro"/>
                <a:cs typeface="Source Code Pro"/>
                <a:sym typeface="Source Code Pr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Source Code Pro"/>
                <a:ea typeface="Source Code Pro"/>
                <a:cs typeface="Source Code Pro"/>
                <a:sym typeface="Source Code Pr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Source Code Pro"/>
                <a:ea typeface="Source Code Pro"/>
                <a:cs typeface="Source Code Pro"/>
                <a:sym typeface="Source Code Pr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Source Code Pro"/>
                <a:ea typeface="Source Code Pro"/>
                <a:cs typeface="Source Code Pro"/>
                <a:sym typeface="Source Code Pr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Source Code Pro"/>
                <a:ea typeface="Source Code Pro"/>
                <a:cs typeface="Source Code Pro"/>
                <a:sym typeface="Source Code Pr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Source Code Pro"/>
                <a:ea typeface="Source Code Pro"/>
                <a:cs typeface="Source Code Pro"/>
                <a:sym typeface="Source Code Pr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Source Code Pro"/>
                <a:ea typeface="Source Code Pro"/>
                <a:cs typeface="Source Code Pro"/>
                <a:sym typeface="Source Code Pr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Source Code Pro"/>
                <a:ea typeface="Source Code Pro"/>
                <a:cs typeface="Source Code Pro"/>
                <a:sym typeface="Source Code Pr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beach-day">
    <p:bg>
      <p:bgPr>
        <a:solidFill>
          <a:schemeClr val="lt1"/>
        </a:solidFill>
        <a:effectLst/>
      </p:bgPr>
    </p:bg>
    <p:spTree>
      <p:nvGrpSpPr>
        <p:cNvPr id="1" name="Shape 9"/>
        <p:cNvGrpSpPr/>
        <p:nvPr/>
      </p:nvGrpSpPr>
      <p:grpSpPr>
        <a:xfrm>
          <a:off x="0" y="0"/>
          <a:ext cx="0" cy="0"/>
          <a:chOff x="0" y="0"/>
          <a:chExt cx="0" cy="0"/>
        </a:xfrm>
      </p:grpSpPr>
      <p:sp>
        <p:nvSpPr>
          <p:cNvPr id="10" name="Google Shape;10;g9a3795e1b3_0_0"/>
          <p:cNvSpPr txBox="1">
            <a:spLocks noGrp="1"/>
          </p:cNvSpPr>
          <p:nvPr>
            <p:ph type="title"/>
          </p:nvPr>
        </p:nvSpPr>
        <p:spPr>
          <a:xfrm>
            <a:off x="415492" y="390467"/>
            <a:ext cx="11357700" cy="1068000"/>
          </a:xfrm>
          <a:prstGeom prst="rect">
            <a:avLst/>
          </a:prstGeom>
          <a:noFill/>
          <a:ln>
            <a:noFill/>
          </a:ln>
        </p:spPr>
        <p:txBody>
          <a:bodyPr spcFirstLastPara="1" wrap="square" lIns="121875" tIns="121875" rIns="121875" bIns="121875" anchor="t" anchorCtr="0">
            <a:noAutofit/>
          </a:bodyPr>
          <a:lstStyle>
            <a:lvl1pPr marR="0" lvl="0" algn="l" rtl="0">
              <a:lnSpc>
                <a:spcPct val="100000"/>
              </a:lnSpc>
              <a:spcBef>
                <a:spcPts val="0"/>
              </a:spcBef>
              <a:spcAft>
                <a:spcPts val="0"/>
              </a:spcAft>
              <a:buClr>
                <a:schemeClr val="accent1"/>
              </a:buClr>
              <a:buSzPts val="5600"/>
              <a:buFont typeface="Amatic SC"/>
              <a:buNone/>
              <a:defRPr sz="5600" b="1" i="0" u="none" strike="noStrike" cap="none">
                <a:solidFill>
                  <a:schemeClr val="accent1"/>
                </a:solidFill>
                <a:latin typeface="Amatic SC"/>
                <a:ea typeface="Amatic SC"/>
                <a:cs typeface="Amatic SC"/>
                <a:sym typeface="Amatic SC"/>
              </a:defRPr>
            </a:lvl1pPr>
            <a:lvl2pPr marR="0" lvl="1" algn="l" rtl="0">
              <a:lnSpc>
                <a:spcPct val="100000"/>
              </a:lnSpc>
              <a:spcBef>
                <a:spcPts val="0"/>
              </a:spcBef>
              <a:spcAft>
                <a:spcPts val="0"/>
              </a:spcAft>
              <a:buClr>
                <a:schemeClr val="accent1"/>
              </a:buClr>
              <a:buSzPts val="5600"/>
              <a:buFont typeface="Amatic SC"/>
              <a:buNone/>
              <a:defRPr sz="5600" b="1" i="0" u="none" strike="noStrike" cap="none">
                <a:solidFill>
                  <a:schemeClr val="accent1"/>
                </a:solidFill>
                <a:latin typeface="Amatic SC"/>
                <a:ea typeface="Amatic SC"/>
                <a:cs typeface="Amatic SC"/>
                <a:sym typeface="Amatic SC"/>
              </a:defRPr>
            </a:lvl2pPr>
            <a:lvl3pPr marR="0" lvl="2" algn="l" rtl="0">
              <a:lnSpc>
                <a:spcPct val="100000"/>
              </a:lnSpc>
              <a:spcBef>
                <a:spcPts val="0"/>
              </a:spcBef>
              <a:spcAft>
                <a:spcPts val="0"/>
              </a:spcAft>
              <a:buClr>
                <a:schemeClr val="accent1"/>
              </a:buClr>
              <a:buSzPts val="5600"/>
              <a:buFont typeface="Amatic SC"/>
              <a:buNone/>
              <a:defRPr sz="5600" b="1" i="0" u="none" strike="noStrike" cap="none">
                <a:solidFill>
                  <a:schemeClr val="accent1"/>
                </a:solidFill>
                <a:latin typeface="Amatic SC"/>
                <a:ea typeface="Amatic SC"/>
                <a:cs typeface="Amatic SC"/>
                <a:sym typeface="Amatic SC"/>
              </a:defRPr>
            </a:lvl3pPr>
            <a:lvl4pPr marR="0" lvl="3" algn="l" rtl="0">
              <a:lnSpc>
                <a:spcPct val="100000"/>
              </a:lnSpc>
              <a:spcBef>
                <a:spcPts val="0"/>
              </a:spcBef>
              <a:spcAft>
                <a:spcPts val="0"/>
              </a:spcAft>
              <a:buClr>
                <a:schemeClr val="accent1"/>
              </a:buClr>
              <a:buSzPts val="5600"/>
              <a:buFont typeface="Amatic SC"/>
              <a:buNone/>
              <a:defRPr sz="5600" b="1" i="0" u="none" strike="noStrike" cap="none">
                <a:solidFill>
                  <a:schemeClr val="accent1"/>
                </a:solidFill>
                <a:latin typeface="Amatic SC"/>
                <a:ea typeface="Amatic SC"/>
                <a:cs typeface="Amatic SC"/>
                <a:sym typeface="Amatic SC"/>
              </a:defRPr>
            </a:lvl4pPr>
            <a:lvl5pPr marR="0" lvl="4" algn="l" rtl="0">
              <a:lnSpc>
                <a:spcPct val="100000"/>
              </a:lnSpc>
              <a:spcBef>
                <a:spcPts val="0"/>
              </a:spcBef>
              <a:spcAft>
                <a:spcPts val="0"/>
              </a:spcAft>
              <a:buClr>
                <a:schemeClr val="accent1"/>
              </a:buClr>
              <a:buSzPts val="5600"/>
              <a:buFont typeface="Amatic SC"/>
              <a:buNone/>
              <a:defRPr sz="5600" b="1" i="0" u="none" strike="noStrike" cap="none">
                <a:solidFill>
                  <a:schemeClr val="accent1"/>
                </a:solidFill>
                <a:latin typeface="Amatic SC"/>
                <a:ea typeface="Amatic SC"/>
                <a:cs typeface="Amatic SC"/>
                <a:sym typeface="Amatic SC"/>
              </a:defRPr>
            </a:lvl5pPr>
            <a:lvl6pPr marR="0" lvl="5" algn="l" rtl="0">
              <a:lnSpc>
                <a:spcPct val="100000"/>
              </a:lnSpc>
              <a:spcBef>
                <a:spcPts val="0"/>
              </a:spcBef>
              <a:spcAft>
                <a:spcPts val="0"/>
              </a:spcAft>
              <a:buClr>
                <a:schemeClr val="accent1"/>
              </a:buClr>
              <a:buSzPts val="5600"/>
              <a:buFont typeface="Amatic SC"/>
              <a:buNone/>
              <a:defRPr sz="5600" b="1" i="0" u="none" strike="noStrike" cap="none">
                <a:solidFill>
                  <a:schemeClr val="accent1"/>
                </a:solidFill>
                <a:latin typeface="Amatic SC"/>
                <a:ea typeface="Amatic SC"/>
                <a:cs typeface="Amatic SC"/>
                <a:sym typeface="Amatic SC"/>
              </a:defRPr>
            </a:lvl6pPr>
            <a:lvl7pPr marR="0" lvl="6" algn="l" rtl="0">
              <a:lnSpc>
                <a:spcPct val="100000"/>
              </a:lnSpc>
              <a:spcBef>
                <a:spcPts val="0"/>
              </a:spcBef>
              <a:spcAft>
                <a:spcPts val="0"/>
              </a:spcAft>
              <a:buClr>
                <a:schemeClr val="accent1"/>
              </a:buClr>
              <a:buSzPts val="5600"/>
              <a:buFont typeface="Amatic SC"/>
              <a:buNone/>
              <a:defRPr sz="5600" b="1" i="0" u="none" strike="noStrike" cap="none">
                <a:solidFill>
                  <a:schemeClr val="accent1"/>
                </a:solidFill>
                <a:latin typeface="Amatic SC"/>
                <a:ea typeface="Amatic SC"/>
                <a:cs typeface="Amatic SC"/>
                <a:sym typeface="Amatic SC"/>
              </a:defRPr>
            </a:lvl7pPr>
            <a:lvl8pPr marR="0" lvl="7" algn="l" rtl="0">
              <a:lnSpc>
                <a:spcPct val="100000"/>
              </a:lnSpc>
              <a:spcBef>
                <a:spcPts val="0"/>
              </a:spcBef>
              <a:spcAft>
                <a:spcPts val="0"/>
              </a:spcAft>
              <a:buClr>
                <a:schemeClr val="accent1"/>
              </a:buClr>
              <a:buSzPts val="5600"/>
              <a:buFont typeface="Amatic SC"/>
              <a:buNone/>
              <a:defRPr sz="5600" b="1" i="0" u="none" strike="noStrike" cap="none">
                <a:solidFill>
                  <a:schemeClr val="accent1"/>
                </a:solidFill>
                <a:latin typeface="Amatic SC"/>
                <a:ea typeface="Amatic SC"/>
                <a:cs typeface="Amatic SC"/>
                <a:sym typeface="Amatic SC"/>
              </a:defRPr>
            </a:lvl8pPr>
            <a:lvl9pPr marR="0" lvl="8" algn="l" rtl="0">
              <a:lnSpc>
                <a:spcPct val="100000"/>
              </a:lnSpc>
              <a:spcBef>
                <a:spcPts val="0"/>
              </a:spcBef>
              <a:spcAft>
                <a:spcPts val="0"/>
              </a:spcAft>
              <a:buClr>
                <a:schemeClr val="accent1"/>
              </a:buClr>
              <a:buSzPts val="5600"/>
              <a:buFont typeface="Amatic SC"/>
              <a:buNone/>
              <a:defRPr sz="5600" b="1" i="0" u="none" strike="noStrike" cap="none">
                <a:solidFill>
                  <a:schemeClr val="accent1"/>
                </a:solidFill>
                <a:latin typeface="Amatic SC"/>
                <a:ea typeface="Amatic SC"/>
                <a:cs typeface="Amatic SC"/>
                <a:sym typeface="Amatic SC"/>
              </a:defRPr>
            </a:lvl9pPr>
          </a:lstStyle>
          <a:p>
            <a:endParaRPr/>
          </a:p>
        </p:txBody>
      </p:sp>
      <p:sp>
        <p:nvSpPr>
          <p:cNvPr id="11" name="Google Shape;11;g9a3795e1b3_0_0"/>
          <p:cNvSpPr txBox="1">
            <a:spLocks noGrp="1"/>
          </p:cNvSpPr>
          <p:nvPr>
            <p:ph type="body" idx="1"/>
          </p:nvPr>
        </p:nvSpPr>
        <p:spPr>
          <a:xfrm>
            <a:off x="415492" y="1638233"/>
            <a:ext cx="11357700" cy="4453500"/>
          </a:xfrm>
          <a:prstGeom prst="rect">
            <a:avLst/>
          </a:prstGeom>
          <a:noFill/>
          <a:ln>
            <a:noFill/>
          </a:ln>
        </p:spPr>
        <p:txBody>
          <a:bodyPr spcFirstLastPara="1" wrap="square" lIns="121875" tIns="121875" rIns="121875" bIns="121875" anchor="t" anchorCtr="0">
            <a:noAutofit/>
          </a:bodyPr>
          <a:lstStyle>
            <a:lvl1pPr marL="457200" marR="0" lvl="0" indent="-381000" algn="l" rtl="0">
              <a:lnSpc>
                <a:spcPct val="115000"/>
              </a:lnSpc>
              <a:spcBef>
                <a:spcPts val="0"/>
              </a:spcBef>
              <a:spcAft>
                <a:spcPts val="0"/>
              </a:spcAft>
              <a:buClr>
                <a:schemeClr val="dk2"/>
              </a:buClr>
              <a:buSzPts val="2400"/>
              <a:buFont typeface="Source Code Pro"/>
              <a:buChar char="●"/>
              <a:defRPr sz="2400" b="0" i="0" u="none" strike="noStrike" cap="none">
                <a:solidFill>
                  <a:schemeClr val="dk2"/>
                </a:solidFill>
                <a:latin typeface="Source Code Pro"/>
                <a:ea typeface="Source Code Pro"/>
                <a:cs typeface="Source Code Pro"/>
                <a:sym typeface="Source Code Pro"/>
              </a:defRPr>
            </a:lvl1pPr>
            <a:lvl2pPr marL="914400" marR="0" lvl="1" indent="-349250" algn="l" rtl="0">
              <a:lnSpc>
                <a:spcPct val="115000"/>
              </a:lnSpc>
              <a:spcBef>
                <a:spcPts val="2100"/>
              </a:spcBef>
              <a:spcAft>
                <a:spcPts val="0"/>
              </a:spcAft>
              <a:buClr>
                <a:schemeClr val="dk2"/>
              </a:buClr>
              <a:buSzPts val="1900"/>
              <a:buFont typeface="Source Code Pro"/>
              <a:buChar char="○"/>
              <a:defRPr sz="1900" b="0" i="0" u="none" strike="noStrike" cap="none">
                <a:solidFill>
                  <a:schemeClr val="dk2"/>
                </a:solidFill>
                <a:latin typeface="Source Code Pro"/>
                <a:ea typeface="Source Code Pro"/>
                <a:cs typeface="Source Code Pro"/>
                <a:sym typeface="Source Code Pro"/>
              </a:defRPr>
            </a:lvl2pPr>
            <a:lvl3pPr marL="1371600" marR="0" lvl="2" indent="-349250" algn="l" rtl="0">
              <a:lnSpc>
                <a:spcPct val="115000"/>
              </a:lnSpc>
              <a:spcBef>
                <a:spcPts val="2100"/>
              </a:spcBef>
              <a:spcAft>
                <a:spcPts val="0"/>
              </a:spcAft>
              <a:buClr>
                <a:schemeClr val="dk2"/>
              </a:buClr>
              <a:buSzPts val="1900"/>
              <a:buFont typeface="Source Code Pro"/>
              <a:buChar char="■"/>
              <a:defRPr sz="1900" b="0" i="0" u="none" strike="noStrike" cap="none">
                <a:solidFill>
                  <a:schemeClr val="dk2"/>
                </a:solidFill>
                <a:latin typeface="Source Code Pro"/>
                <a:ea typeface="Source Code Pro"/>
                <a:cs typeface="Source Code Pro"/>
                <a:sym typeface="Source Code Pro"/>
              </a:defRPr>
            </a:lvl3pPr>
            <a:lvl4pPr marL="1828800" marR="0" lvl="3" indent="-349250" algn="l" rtl="0">
              <a:lnSpc>
                <a:spcPct val="115000"/>
              </a:lnSpc>
              <a:spcBef>
                <a:spcPts val="2100"/>
              </a:spcBef>
              <a:spcAft>
                <a:spcPts val="0"/>
              </a:spcAft>
              <a:buClr>
                <a:schemeClr val="dk2"/>
              </a:buClr>
              <a:buSzPts val="1900"/>
              <a:buFont typeface="Source Code Pro"/>
              <a:buChar char="●"/>
              <a:defRPr sz="1900" b="0" i="0" u="none" strike="noStrike" cap="none">
                <a:solidFill>
                  <a:schemeClr val="dk2"/>
                </a:solidFill>
                <a:latin typeface="Source Code Pro"/>
                <a:ea typeface="Source Code Pro"/>
                <a:cs typeface="Source Code Pro"/>
                <a:sym typeface="Source Code Pro"/>
              </a:defRPr>
            </a:lvl4pPr>
            <a:lvl5pPr marL="2286000" marR="0" lvl="4" indent="-349250" algn="l" rtl="0">
              <a:lnSpc>
                <a:spcPct val="115000"/>
              </a:lnSpc>
              <a:spcBef>
                <a:spcPts val="2100"/>
              </a:spcBef>
              <a:spcAft>
                <a:spcPts val="0"/>
              </a:spcAft>
              <a:buClr>
                <a:schemeClr val="dk2"/>
              </a:buClr>
              <a:buSzPts val="1900"/>
              <a:buFont typeface="Source Code Pro"/>
              <a:buChar char="○"/>
              <a:defRPr sz="1900" b="0" i="0" u="none" strike="noStrike" cap="none">
                <a:solidFill>
                  <a:schemeClr val="dk2"/>
                </a:solidFill>
                <a:latin typeface="Source Code Pro"/>
                <a:ea typeface="Source Code Pro"/>
                <a:cs typeface="Source Code Pro"/>
                <a:sym typeface="Source Code Pro"/>
              </a:defRPr>
            </a:lvl5pPr>
            <a:lvl6pPr marL="2743200" marR="0" lvl="5" indent="-349250" algn="l" rtl="0">
              <a:lnSpc>
                <a:spcPct val="115000"/>
              </a:lnSpc>
              <a:spcBef>
                <a:spcPts val="2100"/>
              </a:spcBef>
              <a:spcAft>
                <a:spcPts val="0"/>
              </a:spcAft>
              <a:buClr>
                <a:schemeClr val="dk2"/>
              </a:buClr>
              <a:buSzPts val="1900"/>
              <a:buFont typeface="Source Code Pro"/>
              <a:buChar char="■"/>
              <a:defRPr sz="1900" b="0" i="0" u="none" strike="noStrike" cap="none">
                <a:solidFill>
                  <a:schemeClr val="dk2"/>
                </a:solidFill>
                <a:latin typeface="Source Code Pro"/>
                <a:ea typeface="Source Code Pro"/>
                <a:cs typeface="Source Code Pro"/>
                <a:sym typeface="Source Code Pro"/>
              </a:defRPr>
            </a:lvl6pPr>
            <a:lvl7pPr marL="3200400" marR="0" lvl="6" indent="-349250" algn="l" rtl="0">
              <a:lnSpc>
                <a:spcPct val="115000"/>
              </a:lnSpc>
              <a:spcBef>
                <a:spcPts val="2100"/>
              </a:spcBef>
              <a:spcAft>
                <a:spcPts val="0"/>
              </a:spcAft>
              <a:buClr>
                <a:schemeClr val="dk2"/>
              </a:buClr>
              <a:buSzPts val="1900"/>
              <a:buFont typeface="Source Code Pro"/>
              <a:buChar char="●"/>
              <a:defRPr sz="1900" b="0" i="0" u="none" strike="noStrike" cap="none">
                <a:solidFill>
                  <a:schemeClr val="dk2"/>
                </a:solidFill>
                <a:latin typeface="Source Code Pro"/>
                <a:ea typeface="Source Code Pro"/>
                <a:cs typeface="Source Code Pro"/>
                <a:sym typeface="Source Code Pro"/>
              </a:defRPr>
            </a:lvl7pPr>
            <a:lvl8pPr marL="3657600" marR="0" lvl="7" indent="-349250" algn="l" rtl="0">
              <a:lnSpc>
                <a:spcPct val="115000"/>
              </a:lnSpc>
              <a:spcBef>
                <a:spcPts val="2100"/>
              </a:spcBef>
              <a:spcAft>
                <a:spcPts val="0"/>
              </a:spcAft>
              <a:buClr>
                <a:schemeClr val="dk2"/>
              </a:buClr>
              <a:buSzPts val="1900"/>
              <a:buFont typeface="Source Code Pro"/>
              <a:buChar char="○"/>
              <a:defRPr sz="1900" b="0" i="0" u="none" strike="noStrike" cap="none">
                <a:solidFill>
                  <a:schemeClr val="dk2"/>
                </a:solidFill>
                <a:latin typeface="Source Code Pro"/>
                <a:ea typeface="Source Code Pro"/>
                <a:cs typeface="Source Code Pro"/>
                <a:sym typeface="Source Code Pro"/>
              </a:defRPr>
            </a:lvl8pPr>
            <a:lvl9pPr marL="4114800" marR="0" lvl="8" indent="-349250" algn="l" rtl="0">
              <a:lnSpc>
                <a:spcPct val="115000"/>
              </a:lnSpc>
              <a:spcBef>
                <a:spcPts val="2100"/>
              </a:spcBef>
              <a:spcAft>
                <a:spcPts val="2100"/>
              </a:spcAft>
              <a:buClr>
                <a:schemeClr val="dk2"/>
              </a:buClr>
              <a:buSzPts val="1900"/>
              <a:buFont typeface="Source Code Pro"/>
              <a:buChar char="■"/>
              <a:defRPr sz="1900" b="0" i="0" u="none" strike="noStrike" cap="none">
                <a:solidFill>
                  <a:schemeClr val="dk2"/>
                </a:solidFill>
                <a:latin typeface="Source Code Pro"/>
                <a:ea typeface="Source Code Pro"/>
                <a:cs typeface="Source Code Pro"/>
                <a:sym typeface="Source Code Pro"/>
              </a:defRPr>
            </a:lvl9pPr>
          </a:lstStyle>
          <a:p>
            <a:endParaRPr/>
          </a:p>
        </p:txBody>
      </p:sp>
      <p:sp>
        <p:nvSpPr>
          <p:cNvPr id="12" name="Google Shape;12;g9a3795e1b3_0_0"/>
          <p:cNvSpPr txBox="1">
            <a:spLocks noGrp="1"/>
          </p:cNvSpPr>
          <p:nvPr>
            <p:ph type="sldNum" idx="12"/>
          </p:nvPr>
        </p:nvSpPr>
        <p:spPr>
          <a:xfrm>
            <a:off x="11293669" y="6217622"/>
            <a:ext cx="731400" cy="524700"/>
          </a:xfrm>
          <a:prstGeom prst="rect">
            <a:avLst/>
          </a:prstGeom>
          <a:noFill/>
          <a:ln>
            <a:noFill/>
          </a:ln>
        </p:spPr>
        <p:txBody>
          <a:bodyPr spcFirstLastPara="1" wrap="square" lIns="121875" tIns="121875" rIns="121875" bIns="121875"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Source Code Pro"/>
                <a:ea typeface="Source Code Pro"/>
                <a:cs typeface="Source Code Pro"/>
                <a:sym typeface="Source Code Pro"/>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Source Code Pro"/>
                <a:ea typeface="Source Code Pro"/>
                <a:cs typeface="Source Code Pro"/>
                <a:sym typeface="Source Code Pro"/>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Source Code Pro"/>
                <a:ea typeface="Source Code Pro"/>
                <a:cs typeface="Source Code Pro"/>
                <a:sym typeface="Source Code Pro"/>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Source Code Pro"/>
                <a:ea typeface="Source Code Pro"/>
                <a:cs typeface="Source Code Pro"/>
                <a:sym typeface="Source Code Pro"/>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Source Code Pro"/>
                <a:ea typeface="Source Code Pro"/>
                <a:cs typeface="Source Code Pro"/>
                <a:sym typeface="Source Code Pro"/>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Source Code Pro"/>
                <a:ea typeface="Source Code Pro"/>
                <a:cs typeface="Source Code Pro"/>
                <a:sym typeface="Source Code Pro"/>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Source Code Pro"/>
                <a:ea typeface="Source Code Pro"/>
                <a:cs typeface="Source Code Pro"/>
                <a:sym typeface="Source Code Pro"/>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Source Code Pro"/>
                <a:ea typeface="Source Code Pro"/>
                <a:cs typeface="Source Code Pro"/>
                <a:sym typeface="Source Code Pro"/>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hyperlink" Target="mailto:leawelch@paps.net"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
          <p:cNvSpPr txBox="1">
            <a:spLocks noGrp="1"/>
          </p:cNvSpPr>
          <p:nvPr>
            <p:ph type="subTitle" idx="1"/>
          </p:nvPr>
        </p:nvSpPr>
        <p:spPr>
          <a:xfrm>
            <a:off x="1698550" y="4573075"/>
            <a:ext cx="9830100" cy="1599000"/>
          </a:xfrm>
          <a:prstGeom prst="rect">
            <a:avLst/>
          </a:prstGeom>
          <a:noFill/>
          <a:ln>
            <a:noFill/>
          </a:ln>
        </p:spPr>
        <p:txBody>
          <a:bodyPr spcFirstLastPara="1" wrap="square" lIns="121875" tIns="60925" rIns="121875" bIns="60925" anchor="t" anchorCtr="0">
            <a:normAutofit/>
          </a:bodyPr>
          <a:lstStyle/>
          <a:p>
            <a:pPr marL="0" lvl="0" indent="0" algn="ctr" rtl="0">
              <a:lnSpc>
                <a:spcPct val="95000"/>
              </a:lnSpc>
              <a:spcBef>
                <a:spcPts val="0"/>
              </a:spcBef>
              <a:spcAft>
                <a:spcPts val="0"/>
              </a:spcAft>
              <a:buSzPts val="2800"/>
              <a:buNone/>
            </a:pPr>
            <a:r>
              <a:rPr lang="en-US" sz="3700">
                <a:solidFill>
                  <a:srgbClr val="000000"/>
                </a:solidFill>
                <a:latin typeface="Times New Roman"/>
                <a:ea typeface="Times New Roman"/>
                <a:cs typeface="Times New Roman"/>
                <a:sym typeface="Times New Roman"/>
              </a:rPr>
              <a:t>Mrs. Lea Welch</a:t>
            </a:r>
            <a:endParaRPr sz="3700">
              <a:solidFill>
                <a:srgbClr val="000000"/>
              </a:solidFill>
              <a:latin typeface="Times New Roman"/>
              <a:ea typeface="Times New Roman"/>
              <a:cs typeface="Times New Roman"/>
              <a:sym typeface="Times New Roman"/>
            </a:endParaRPr>
          </a:p>
          <a:p>
            <a:pPr marL="0" lvl="0" indent="0" algn="ctr" rtl="0">
              <a:lnSpc>
                <a:spcPct val="95000"/>
              </a:lnSpc>
              <a:spcBef>
                <a:spcPts val="0"/>
              </a:spcBef>
              <a:spcAft>
                <a:spcPts val="0"/>
              </a:spcAft>
              <a:buSzPts val="2800"/>
              <a:buNone/>
            </a:pPr>
            <a:r>
              <a:rPr lang="en-US" sz="3700">
                <a:solidFill>
                  <a:srgbClr val="000000"/>
                </a:solidFill>
                <a:latin typeface="Times New Roman"/>
                <a:ea typeface="Times New Roman"/>
                <a:cs typeface="Times New Roman"/>
                <a:sym typeface="Times New Roman"/>
              </a:rPr>
              <a:t>Geometry</a:t>
            </a:r>
            <a:endParaRPr sz="3700"/>
          </a:p>
        </p:txBody>
      </p:sp>
      <p:sp>
        <p:nvSpPr>
          <p:cNvPr id="68" name="Google Shape;68;p1"/>
          <p:cNvSpPr txBox="1">
            <a:spLocks noGrp="1"/>
          </p:cNvSpPr>
          <p:nvPr>
            <p:ph type="ctrTitle"/>
          </p:nvPr>
        </p:nvSpPr>
        <p:spPr>
          <a:xfrm>
            <a:off x="415492" y="522867"/>
            <a:ext cx="11357700" cy="3587100"/>
          </a:xfrm>
          <a:prstGeom prst="rect">
            <a:avLst/>
          </a:prstGeom>
          <a:noFill/>
          <a:ln>
            <a:noFill/>
          </a:ln>
        </p:spPr>
        <p:txBody>
          <a:bodyPr spcFirstLastPara="1" wrap="square" lIns="121875" tIns="60925" rIns="121875" bIns="60925" anchor="b" anchorCtr="0">
            <a:normAutofit/>
          </a:bodyPr>
          <a:lstStyle/>
          <a:p>
            <a:pPr marL="0" lvl="0" indent="0" algn="ctr" rtl="0">
              <a:lnSpc>
                <a:spcPct val="90000"/>
              </a:lnSpc>
              <a:spcBef>
                <a:spcPts val="0"/>
              </a:spcBef>
              <a:spcAft>
                <a:spcPts val="0"/>
              </a:spcAft>
              <a:buClr>
                <a:schemeClr val="dk2"/>
              </a:buClr>
              <a:buSzPts val="5400"/>
              <a:buFont typeface="Century Gothic"/>
              <a:buNone/>
            </a:pPr>
            <a:r>
              <a:rPr lang="en-US"/>
              <a:t>Welcome to </a:t>
            </a:r>
            <a:br>
              <a:rPr lang="en-US"/>
            </a:br>
            <a:r>
              <a:rPr lang="en-US"/>
              <a:t>Back-to-School Night!</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2"/>
          <p:cNvSpPr txBox="1">
            <a:spLocks noGrp="1"/>
          </p:cNvSpPr>
          <p:nvPr>
            <p:ph type="title"/>
          </p:nvPr>
        </p:nvSpPr>
        <p:spPr>
          <a:xfrm>
            <a:off x="1117300" y="76200"/>
            <a:ext cx="3634800" cy="1245300"/>
          </a:xfrm>
          <a:prstGeom prst="rect">
            <a:avLst/>
          </a:prstGeom>
          <a:noFill/>
          <a:ln>
            <a:noFill/>
          </a:ln>
        </p:spPr>
        <p:txBody>
          <a:bodyPr spcFirstLastPara="1" wrap="square" lIns="121875" tIns="60925" rIns="121875" bIns="60925" anchor="b" anchorCtr="0">
            <a:normAutofit/>
          </a:bodyPr>
          <a:lstStyle/>
          <a:p>
            <a:pPr marL="0" lvl="0" indent="0" algn="l" rtl="0">
              <a:lnSpc>
                <a:spcPct val="85000"/>
              </a:lnSpc>
              <a:spcBef>
                <a:spcPts val="0"/>
              </a:spcBef>
              <a:spcAft>
                <a:spcPts val="0"/>
              </a:spcAft>
              <a:buClr>
                <a:srgbClr val="31521B"/>
              </a:buClr>
              <a:buSzPts val="4400"/>
              <a:buFont typeface="Century Gothic"/>
              <a:buNone/>
            </a:pPr>
            <a:r>
              <a:rPr lang="en-US"/>
              <a:t>Introduction</a:t>
            </a:r>
            <a:endParaRPr/>
          </a:p>
        </p:txBody>
      </p:sp>
      <p:sp>
        <p:nvSpPr>
          <p:cNvPr id="74" name="Google Shape;74;p2"/>
          <p:cNvSpPr txBox="1"/>
          <p:nvPr/>
        </p:nvSpPr>
        <p:spPr>
          <a:xfrm>
            <a:off x="702500" y="1500200"/>
            <a:ext cx="11074800" cy="5084700"/>
          </a:xfrm>
          <a:prstGeom prst="rect">
            <a:avLst/>
          </a:prstGeom>
          <a:noFill/>
          <a:ln>
            <a:noFill/>
          </a:ln>
        </p:spPr>
        <p:txBody>
          <a:bodyPr spcFirstLastPara="1" wrap="square" lIns="121875" tIns="60925" rIns="121875" bIns="60925" anchor="t" anchorCtr="0">
            <a:normAutofit lnSpcReduction="10000"/>
          </a:bodyPr>
          <a:lstStyle/>
          <a:p>
            <a:pPr marL="0" marR="0" lvl="1" indent="0" algn="l" rtl="0">
              <a:lnSpc>
                <a:spcPct val="95000"/>
              </a:lnSpc>
              <a:spcBef>
                <a:spcPts val="0"/>
              </a:spcBef>
              <a:spcAft>
                <a:spcPts val="0"/>
              </a:spcAft>
              <a:buClr>
                <a:srgbClr val="08A5EF"/>
              </a:buClr>
              <a:buSzPts val="2800"/>
              <a:buFont typeface="Century Gothic"/>
              <a:buNone/>
            </a:pPr>
            <a:r>
              <a:rPr lang="en-US" sz="2800" b="1" i="0" u="none" strike="noStrike" cap="none" dirty="0">
                <a:solidFill>
                  <a:srgbClr val="000000"/>
                </a:solidFill>
                <a:latin typeface="Times New Roman"/>
                <a:ea typeface="Times New Roman"/>
                <a:cs typeface="Times New Roman"/>
                <a:sym typeface="Times New Roman"/>
              </a:rPr>
              <a:t>Mrs. Lea Welch</a:t>
            </a:r>
            <a:endParaRPr sz="1400" b="1" i="0" u="none" strike="noStrike" cap="none" dirty="0">
              <a:solidFill>
                <a:srgbClr val="000000"/>
              </a:solidFill>
              <a:latin typeface="Times New Roman"/>
              <a:ea typeface="Times New Roman"/>
              <a:cs typeface="Times New Roman"/>
              <a:sym typeface="Times New Roman"/>
            </a:endParaRPr>
          </a:p>
          <a:p>
            <a:pPr marL="0" marR="0" lvl="0" indent="0" algn="l" rtl="0">
              <a:lnSpc>
                <a:spcPct val="115000"/>
              </a:lnSpc>
              <a:spcBef>
                <a:spcPts val="0"/>
              </a:spcBef>
              <a:spcAft>
                <a:spcPts val="0"/>
              </a:spcAft>
              <a:buClr>
                <a:srgbClr val="000000"/>
              </a:buClr>
              <a:buSzPts val="2400"/>
              <a:buFont typeface="Arial"/>
              <a:buNone/>
            </a:pPr>
            <a:r>
              <a:rPr lang="en-US" sz="2400" b="0" i="0" u="none" strike="noStrike" cap="none" dirty="0">
                <a:solidFill>
                  <a:srgbClr val="000000"/>
                </a:solidFill>
                <a:latin typeface="Times New Roman"/>
                <a:ea typeface="Times New Roman"/>
                <a:cs typeface="Times New Roman"/>
                <a:sym typeface="Times New Roman"/>
              </a:rPr>
              <a:t>This is my 8th year at Perth Amboy High School. </a:t>
            </a:r>
            <a:endParaRPr sz="2400" b="0" i="0" u="none" strike="noStrike" cap="none" dirty="0">
              <a:solidFill>
                <a:srgbClr val="000000"/>
              </a:solidFill>
              <a:latin typeface="Times New Roman"/>
              <a:ea typeface="Times New Roman"/>
              <a:cs typeface="Times New Roman"/>
              <a:sym typeface="Times New Roman"/>
            </a:endParaRPr>
          </a:p>
          <a:p>
            <a:pPr marL="0" marR="0" lvl="0" indent="0" algn="l" rtl="0">
              <a:lnSpc>
                <a:spcPct val="115000"/>
              </a:lnSpc>
              <a:spcBef>
                <a:spcPts val="0"/>
              </a:spcBef>
              <a:spcAft>
                <a:spcPts val="0"/>
              </a:spcAft>
              <a:buClr>
                <a:srgbClr val="000000"/>
              </a:buClr>
              <a:buSzPts val="2400"/>
              <a:buFont typeface="Arial"/>
              <a:buNone/>
            </a:pPr>
            <a:endParaRPr sz="2400" dirty="0">
              <a:latin typeface="Times New Roman"/>
              <a:ea typeface="Times New Roman"/>
              <a:cs typeface="Times New Roman"/>
              <a:sym typeface="Times New Roman"/>
            </a:endParaRPr>
          </a:p>
          <a:p>
            <a:pPr marL="0" marR="0" lvl="0" indent="0" algn="l" rtl="0">
              <a:lnSpc>
                <a:spcPct val="115000"/>
              </a:lnSpc>
              <a:spcBef>
                <a:spcPts val="0"/>
              </a:spcBef>
              <a:spcAft>
                <a:spcPts val="0"/>
              </a:spcAft>
              <a:buClr>
                <a:srgbClr val="000000"/>
              </a:buClr>
              <a:buSzPts val="2400"/>
              <a:buFont typeface="Arial"/>
              <a:buNone/>
            </a:pPr>
            <a:r>
              <a:rPr lang="en-US" sz="2400" b="0" i="0" u="none" strike="noStrike" cap="none" dirty="0">
                <a:solidFill>
                  <a:srgbClr val="000000"/>
                </a:solidFill>
                <a:latin typeface="Times New Roman"/>
                <a:ea typeface="Times New Roman"/>
                <a:cs typeface="Times New Roman"/>
                <a:sym typeface="Times New Roman"/>
              </a:rPr>
              <a:t>I have taught Algebra 1, Geometry, Algebra 2,  College Math, Consumer Math, Financial Literacy, Human and Physical Geography, Latin American Studies, and US History 2. </a:t>
            </a:r>
            <a:endParaRPr sz="2400" b="0" i="0" u="none" strike="noStrike" cap="none" dirty="0">
              <a:solidFill>
                <a:srgbClr val="000000"/>
              </a:solidFill>
              <a:latin typeface="Times New Roman"/>
              <a:ea typeface="Times New Roman"/>
              <a:cs typeface="Times New Roman"/>
              <a:sym typeface="Times New Roman"/>
            </a:endParaRPr>
          </a:p>
          <a:p>
            <a:pPr marL="0" marR="0" lvl="0" indent="0" algn="l" rtl="0">
              <a:lnSpc>
                <a:spcPct val="115000"/>
              </a:lnSpc>
              <a:spcBef>
                <a:spcPts val="0"/>
              </a:spcBef>
              <a:spcAft>
                <a:spcPts val="0"/>
              </a:spcAft>
              <a:buClr>
                <a:srgbClr val="000000"/>
              </a:buClr>
              <a:buSzPts val="2400"/>
              <a:buFont typeface="Arial"/>
              <a:buNone/>
            </a:pPr>
            <a:endParaRPr sz="2400" dirty="0">
              <a:latin typeface="Times New Roman"/>
              <a:ea typeface="Times New Roman"/>
              <a:cs typeface="Times New Roman"/>
              <a:sym typeface="Times New Roman"/>
            </a:endParaRPr>
          </a:p>
          <a:p>
            <a:pPr marL="3200400" marR="0" lvl="0" indent="0" algn="l" rtl="0">
              <a:lnSpc>
                <a:spcPct val="115000"/>
              </a:lnSpc>
              <a:spcBef>
                <a:spcPts val="0"/>
              </a:spcBef>
              <a:spcAft>
                <a:spcPts val="0"/>
              </a:spcAft>
              <a:buClr>
                <a:srgbClr val="000000"/>
              </a:buClr>
              <a:buSzPts val="2400"/>
              <a:buFont typeface="Arial"/>
              <a:buNone/>
            </a:pPr>
            <a:r>
              <a:rPr lang="en-US" sz="2400" b="0" i="0" u="none" strike="noStrike" cap="none" dirty="0">
                <a:solidFill>
                  <a:srgbClr val="000000"/>
                </a:solidFill>
                <a:latin typeface="Times New Roman"/>
                <a:ea typeface="Times New Roman"/>
                <a:cs typeface="Times New Roman"/>
                <a:sym typeface="Times New Roman"/>
              </a:rPr>
              <a:t>My husband and I have an awesome 2.5 year old son,  Anthony, and 2 crazy dogs, Snoopy and Reggie. </a:t>
            </a:r>
            <a:endParaRPr sz="3500" b="0" i="0" u="none" strike="noStrike" cap="none" dirty="0">
              <a:solidFill>
                <a:srgbClr val="000000"/>
              </a:solidFill>
              <a:latin typeface="Times New Roman"/>
              <a:ea typeface="Times New Roman"/>
              <a:cs typeface="Times New Roman"/>
              <a:sym typeface="Times New Roman"/>
            </a:endParaRPr>
          </a:p>
          <a:p>
            <a:pPr marL="914400" marR="0" lvl="0" indent="0" algn="l" rtl="0">
              <a:lnSpc>
                <a:spcPct val="95000"/>
              </a:lnSpc>
              <a:spcBef>
                <a:spcPts val="1600"/>
              </a:spcBef>
              <a:spcAft>
                <a:spcPts val="0"/>
              </a:spcAft>
              <a:buClr>
                <a:srgbClr val="000000"/>
              </a:buClr>
              <a:buSzPts val="2500"/>
              <a:buFont typeface="Arial"/>
              <a:buNone/>
            </a:pPr>
            <a:endParaRPr sz="3500" b="0" i="0" u="none" strike="noStrike" cap="none" dirty="0">
              <a:solidFill>
                <a:srgbClr val="000000"/>
              </a:solidFill>
              <a:latin typeface="Times New Roman"/>
              <a:ea typeface="Times New Roman"/>
              <a:cs typeface="Times New Roman"/>
              <a:sym typeface="Times New Roman"/>
            </a:endParaRPr>
          </a:p>
          <a:p>
            <a:pPr marL="0" marR="0" lvl="0" indent="0" algn="l" rtl="0">
              <a:lnSpc>
                <a:spcPct val="75000"/>
              </a:lnSpc>
              <a:spcBef>
                <a:spcPts val="1066"/>
              </a:spcBef>
              <a:spcAft>
                <a:spcPts val="0"/>
              </a:spcAft>
              <a:buClr>
                <a:srgbClr val="000000"/>
              </a:buClr>
              <a:buSzPts val="1700"/>
              <a:buFont typeface="Arial"/>
              <a:buNone/>
            </a:pPr>
            <a:endParaRPr sz="2500" b="0" i="0" u="none" strike="noStrike" cap="none" dirty="0">
              <a:solidFill>
                <a:srgbClr val="000000"/>
              </a:solidFill>
              <a:latin typeface="Times New Roman"/>
              <a:ea typeface="Times New Roman"/>
              <a:cs typeface="Times New Roman"/>
              <a:sym typeface="Times New Roman"/>
            </a:endParaRPr>
          </a:p>
          <a:p>
            <a:pPr marL="0" marR="0" lvl="0" indent="0" algn="l" rtl="0">
              <a:lnSpc>
                <a:spcPct val="75000"/>
              </a:lnSpc>
              <a:spcBef>
                <a:spcPts val="1066"/>
              </a:spcBef>
              <a:spcAft>
                <a:spcPts val="0"/>
              </a:spcAft>
              <a:buClr>
                <a:srgbClr val="000000"/>
              </a:buClr>
              <a:buSzPts val="2500"/>
              <a:buFont typeface="Arial"/>
              <a:buNone/>
            </a:pPr>
            <a:r>
              <a:rPr lang="en-US" sz="2500" b="0" i="0" u="none" strike="noStrike" cap="none" dirty="0">
                <a:solidFill>
                  <a:schemeClr val="dk1"/>
                </a:solidFill>
                <a:latin typeface="Libre Baskerville"/>
                <a:ea typeface="Libre Baskerville"/>
                <a:cs typeface="Libre Baskerville"/>
                <a:sym typeface="Libre Baskerville"/>
              </a:rPr>
              <a:t>          </a:t>
            </a:r>
            <a:endParaRPr sz="1700" b="0" i="0" u="none" strike="noStrike" cap="none" dirty="0">
              <a:solidFill>
                <a:schemeClr val="dk1"/>
              </a:solidFill>
              <a:latin typeface="Libre Baskerville"/>
              <a:ea typeface="Libre Baskerville"/>
              <a:cs typeface="Libre Baskerville"/>
              <a:sym typeface="Libre Baskerville"/>
            </a:endParaRPr>
          </a:p>
          <a:p>
            <a:pPr marL="0" marR="0" lvl="0" indent="0" algn="l" rtl="0">
              <a:lnSpc>
                <a:spcPct val="75000"/>
              </a:lnSpc>
              <a:spcBef>
                <a:spcPts val="1066"/>
              </a:spcBef>
              <a:spcAft>
                <a:spcPts val="0"/>
              </a:spcAft>
              <a:buClr>
                <a:srgbClr val="000000"/>
              </a:buClr>
              <a:buSzPts val="1700"/>
              <a:buFont typeface="Arial"/>
              <a:buNone/>
            </a:pPr>
            <a:endParaRPr sz="1700" b="0" i="0" u="none" strike="noStrike" cap="none" dirty="0">
              <a:solidFill>
                <a:schemeClr val="dk1"/>
              </a:solidFill>
              <a:latin typeface="Libre Baskerville"/>
              <a:ea typeface="Libre Baskerville"/>
              <a:cs typeface="Libre Baskerville"/>
              <a:sym typeface="Libre Baskerville"/>
            </a:endParaRPr>
          </a:p>
          <a:p>
            <a:pPr marL="914400" marR="0" lvl="0" indent="0" algn="l" rtl="0">
              <a:lnSpc>
                <a:spcPct val="75000"/>
              </a:lnSpc>
              <a:spcBef>
                <a:spcPts val="1066"/>
              </a:spcBef>
              <a:spcAft>
                <a:spcPts val="0"/>
              </a:spcAft>
              <a:buClr>
                <a:srgbClr val="000000"/>
              </a:buClr>
              <a:buSzPts val="2500"/>
              <a:buFont typeface="Arial"/>
              <a:buNone/>
            </a:pPr>
            <a:endParaRPr sz="2500" b="0" i="0" u="none" strike="noStrike" cap="none" dirty="0">
              <a:solidFill>
                <a:schemeClr val="dk1"/>
              </a:solidFill>
              <a:latin typeface="Libre Baskerville"/>
              <a:ea typeface="Libre Baskerville"/>
              <a:cs typeface="Libre Baskerville"/>
              <a:sym typeface="Libre Baskerville"/>
            </a:endParaRPr>
          </a:p>
        </p:txBody>
      </p:sp>
      <p:sp>
        <p:nvSpPr>
          <p:cNvPr id="75" name="Google Shape;75;p2"/>
          <p:cNvSpPr txBox="1"/>
          <p:nvPr/>
        </p:nvSpPr>
        <p:spPr>
          <a:xfrm>
            <a:off x="7495200" y="670525"/>
            <a:ext cx="3265800" cy="191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Source Code Pro"/>
              <a:ea typeface="Source Code Pro"/>
              <a:cs typeface="Source Code Pro"/>
              <a:sym typeface="Source Code Pro"/>
            </a:endParaRPr>
          </a:p>
        </p:txBody>
      </p:sp>
      <p:pic>
        <p:nvPicPr>
          <p:cNvPr id="76" name="Google Shape;76;p2"/>
          <p:cNvPicPr preferRelativeResize="0"/>
          <p:nvPr/>
        </p:nvPicPr>
        <p:blipFill>
          <a:blip r:embed="rId3">
            <a:alphaModFix/>
          </a:blip>
          <a:stretch>
            <a:fillRect/>
          </a:stretch>
        </p:blipFill>
        <p:spPr>
          <a:xfrm>
            <a:off x="8833757" y="158401"/>
            <a:ext cx="1840795" cy="2422524"/>
          </a:xfrm>
          <a:prstGeom prst="rect">
            <a:avLst/>
          </a:prstGeom>
          <a:noFill/>
          <a:ln>
            <a:noFill/>
          </a:ln>
        </p:spPr>
      </p:pic>
      <p:pic>
        <p:nvPicPr>
          <p:cNvPr id="77" name="Google Shape;77;p2"/>
          <p:cNvPicPr preferRelativeResize="0"/>
          <p:nvPr/>
        </p:nvPicPr>
        <p:blipFill>
          <a:blip r:embed="rId4">
            <a:alphaModFix/>
          </a:blip>
          <a:stretch>
            <a:fillRect/>
          </a:stretch>
        </p:blipFill>
        <p:spPr>
          <a:xfrm>
            <a:off x="473900" y="4288894"/>
            <a:ext cx="2946473" cy="220985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g9a2dabd532_1_1"/>
          <p:cNvSpPr txBox="1">
            <a:spLocks noGrp="1"/>
          </p:cNvSpPr>
          <p:nvPr>
            <p:ph type="body" idx="1"/>
          </p:nvPr>
        </p:nvSpPr>
        <p:spPr>
          <a:xfrm>
            <a:off x="1117309" y="1701800"/>
            <a:ext cx="10157400" cy="4470300"/>
          </a:xfrm>
          <a:prstGeom prst="rect">
            <a:avLst/>
          </a:prstGeom>
          <a:noFill/>
          <a:ln>
            <a:noFill/>
          </a:ln>
        </p:spPr>
        <p:txBody>
          <a:bodyPr spcFirstLastPara="1" wrap="square" lIns="121875" tIns="60925" rIns="121875" bIns="60925" anchor="t" anchorCtr="0">
            <a:noAutofit/>
          </a:bodyPr>
          <a:lstStyle/>
          <a:p>
            <a:pPr marL="304746" lvl="0" indent="-304746" algn="l" rtl="0">
              <a:lnSpc>
                <a:spcPct val="85000"/>
              </a:lnSpc>
              <a:spcBef>
                <a:spcPts val="1866"/>
              </a:spcBef>
              <a:spcAft>
                <a:spcPts val="0"/>
              </a:spcAft>
              <a:buClr>
                <a:srgbClr val="000000"/>
              </a:buClr>
              <a:buSzPts val="3000"/>
              <a:buFont typeface="Times New Roman"/>
              <a:buChar char="•"/>
            </a:pPr>
            <a:r>
              <a:rPr lang="en-US" sz="3000">
                <a:solidFill>
                  <a:srgbClr val="000000"/>
                </a:solidFill>
                <a:latin typeface="Times New Roman"/>
                <a:ea typeface="Times New Roman"/>
                <a:cs typeface="Times New Roman"/>
                <a:sym typeface="Times New Roman"/>
              </a:rPr>
              <a:t>My email is </a:t>
            </a:r>
            <a:r>
              <a:rPr lang="en-US" sz="3000" u="sng">
                <a:solidFill>
                  <a:srgbClr val="000000"/>
                </a:solidFill>
                <a:latin typeface="Times New Roman"/>
                <a:ea typeface="Times New Roman"/>
                <a:cs typeface="Times New Roman"/>
                <a:sym typeface="Times New Roman"/>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leawelch@paps.net</a:t>
            </a:r>
            <a:r>
              <a:rPr lang="en-US" sz="3000">
                <a:solidFill>
                  <a:srgbClr val="000000"/>
                </a:solidFill>
                <a:latin typeface="Times New Roman"/>
                <a:ea typeface="Times New Roman"/>
                <a:cs typeface="Times New Roman"/>
                <a:sym typeface="Times New Roman"/>
              </a:rPr>
              <a:t> </a:t>
            </a:r>
            <a:endParaRPr>
              <a:solidFill>
                <a:srgbClr val="000000"/>
              </a:solidFill>
              <a:latin typeface="Times New Roman"/>
              <a:ea typeface="Times New Roman"/>
              <a:cs typeface="Times New Roman"/>
              <a:sym typeface="Times New Roman"/>
            </a:endParaRPr>
          </a:p>
          <a:p>
            <a:pPr marL="304746" lvl="0" indent="-304746" algn="l" rtl="0">
              <a:lnSpc>
                <a:spcPct val="85000"/>
              </a:lnSpc>
              <a:spcBef>
                <a:spcPts val="1866"/>
              </a:spcBef>
              <a:spcAft>
                <a:spcPts val="0"/>
              </a:spcAft>
              <a:buClr>
                <a:srgbClr val="000000"/>
              </a:buClr>
              <a:buSzPts val="3000"/>
              <a:buFont typeface="Times New Roman"/>
              <a:buChar char="•"/>
            </a:pPr>
            <a:r>
              <a:rPr lang="en-US" sz="3000">
                <a:solidFill>
                  <a:srgbClr val="000000"/>
                </a:solidFill>
                <a:latin typeface="Times New Roman"/>
                <a:ea typeface="Times New Roman"/>
                <a:cs typeface="Times New Roman"/>
                <a:sym typeface="Times New Roman"/>
              </a:rPr>
              <a:t>Please feel free to contact me with any questions or concerns.</a:t>
            </a:r>
            <a:endParaRPr>
              <a:solidFill>
                <a:srgbClr val="000000"/>
              </a:solidFill>
              <a:latin typeface="Times New Roman"/>
              <a:ea typeface="Times New Roman"/>
              <a:cs typeface="Times New Roman"/>
              <a:sym typeface="Times New Roman"/>
            </a:endParaRPr>
          </a:p>
          <a:p>
            <a:pPr marL="304746" lvl="0" indent="-304746" algn="l" rtl="0">
              <a:lnSpc>
                <a:spcPct val="85000"/>
              </a:lnSpc>
              <a:spcBef>
                <a:spcPts val="1866"/>
              </a:spcBef>
              <a:spcAft>
                <a:spcPts val="0"/>
              </a:spcAft>
              <a:buClr>
                <a:srgbClr val="000000"/>
              </a:buClr>
              <a:buSzPts val="3000"/>
              <a:buFont typeface="Times New Roman"/>
              <a:buChar char="•"/>
            </a:pPr>
            <a:r>
              <a:rPr lang="en-US" sz="3000">
                <a:solidFill>
                  <a:srgbClr val="000000"/>
                </a:solidFill>
                <a:latin typeface="Times New Roman"/>
                <a:ea typeface="Times New Roman"/>
                <a:cs typeface="Times New Roman"/>
                <a:sym typeface="Times New Roman"/>
              </a:rPr>
              <a:t>Contact Hours: Mon–Fri:  </a:t>
            </a:r>
            <a:endParaRPr>
              <a:solidFill>
                <a:srgbClr val="000000"/>
              </a:solidFill>
              <a:latin typeface="Times New Roman"/>
              <a:ea typeface="Times New Roman"/>
              <a:cs typeface="Times New Roman"/>
              <a:sym typeface="Times New Roman"/>
            </a:endParaRPr>
          </a:p>
          <a:p>
            <a:pPr marL="731391" lvl="1" indent="-304746" algn="l" rtl="0">
              <a:lnSpc>
                <a:spcPct val="85000"/>
              </a:lnSpc>
              <a:spcBef>
                <a:spcPts val="1066"/>
              </a:spcBef>
              <a:spcAft>
                <a:spcPts val="0"/>
              </a:spcAft>
              <a:buClr>
                <a:srgbClr val="000000"/>
              </a:buClr>
              <a:buSzPts val="2600"/>
              <a:buFont typeface="Times New Roman"/>
              <a:buChar char="–"/>
            </a:pPr>
            <a:r>
              <a:rPr lang="en-US" sz="2600">
                <a:solidFill>
                  <a:srgbClr val="000000"/>
                </a:solidFill>
                <a:latin typeface="Times New Roman"/>
                <a:ea typeface="Times New Roman"/>
                <a:cs typeface="Times New Roman"/>
                <a:sym typeface="Times New Roman"/>
              </a:rPr>
              <a:t>8:00 AM – 9:30 AM</a:t>
            </a:r>
            <a:endParaRPr>
              <a:solidFill>
                <a:srgbClr val="000000"/>
              </a:solidFill>
              <a:latin typeface="Times New Roman"/>
              <a:ea typeface="Times New Roman"/>
              <a:cs typeface="Times New Roman"/>
              <a:sym typeface="Times New Roman"/>
            </a:endParaRPr>
          </a:p>
          <a:p>
            <a:pPr marL="731391" lvl="1" indent="-304746" algn="l" rtl="0">
              <a:lnSpc>
                <a:spcPct val="85000"/>
              </a:lnSpc>
              <a:spcBef>
                <a:spcPts val="1066"/>
              </a:spcBef>
              <a:spcAft>
                <a:spcPts val="0"/>
              </a:spcAft>
              <a:buClr>
                <a:srgbClr val="000000"/>
              </a:buClr>
              <a:buSzPts val="2600"/>
              <a:buFont typeface="Times New Roman"/>
              <a:buChar char="–"/>
            </a:pPr>
            <a:r>
              <a:rPr lang="en-US" sz="2600">
                <a:solidFill>
                  <a:srgbClr val="000000"/>
                </a:solidFill>
                <a:latin typeface="Times New Roman"/>
                <a:ea typeface="Times New Roman"/>
                <a:cs typeface="Times New Roman"/>
                <a:sym typeface="Times New Roman"/>
              </a:rPr>
              <a:t>2:15 PM – 3:10 PM</a:t>
            </a:r>
            <a:endParaRPr>
              <a:solidFill>
                <a:srgbClr val="000000"/>
              </a:solidFill>
              <a:latin typeface="Times New Roman"/>
              <a:ea typeface="Times New Roman"/>
              <a:cs typeface="Times New Roman"/>
              <a:sym typeface="Times New Roman"/>
            </a:endParaRPr>
          </a:p>
          <a:p>
            <a:pPr marL="731391" lvl="1" indent="-304746" algn="l" rtl="0">
              <a:lnSpc>
                <a:spcPct val="85000"/>
              </a:lnSpc>
              <a:spcBef>
                <a:spcPts val="1066"/>
              </a:spcBef>
              <a:spcAft>
                <a:spcPts val="0"/>
              </a:spcAft>
              <a:buSzPts val="2600"/>
              <a:buChar char="–"/>
            </a:pPr>
            <a:r>
              <a:rPr lang="en-US" sz="2600">
                <a:solidFill>
                  <a:srgbClr val="000000"/>
                </a:solidFill>
                <a:latin typeface="Times New Roman"/>
                <a:ea typeface="Times New Roman"/>
                <a:cs typeface="Times New Roman"/>
                <a:sym typeface="Times New Roman"/>
              </a:rPr>
              <a:t>In your email please identify your student and the best number and time for me to reach you</a:t>
            </a:r>
            <a:r>
              <a:rPr lang="en-US" sz="2600">
                <a:latin typeface="Libre Baskerville"/>
                <a:ea typeface="Libre Baskerville"/>
                <a:cs typeface="Libre Baskerville"/>
                <a:sym typeface="Libre Baskerville"/>
              </a:rPr>
              <a:t>. </a:t>
            </a:r>
            <a:endParaRPr sz="2600">
              <a:latin typeface="Libre Baskerville"/>
              <a:ea typeface="Libre Baskerville"/>
              <a:cs typeface="Libre Baskerville"/>
              <a:sym typeface="Libre Baskerville"/>
            </a:endParaRPr>
          </a:p>
          <a:p>
            <a:pPr marL="0" lvl="0" indent="0" algn="l" rtl="0">
              <a:lnSpc>
                <a:spcPct val="95000"/>
              </a:lnSpc>
              <a:spcBef>
                <a:spcPts val="1866"/>
              </a:spcBef>
              <a:spcAft>
                <a:spcPts val="0"/>
              </a:spcAft>
              <a:buSzPts val="1800"/>
              <a:buNone/>
            </a:pPr>
            <a:endParaRPr/>
          </a:p>
        </p:txBody>
      </p:sp>
      <p:sp>
        <p:nvSpPr>
          <p:cNvPr id="84" name="Google Shape;84;g9a2dabd532_1_1"/>
          <p:cNvSpPr txBox="1">
            <a:spLocks noGrp="1"/>
          </p:cNvSpPr>
          <p:nvPr>
            <p:ph type="title"/>
          </p:nvPr>
        </p:nvSpPr>
        <p:spPr>
          <a:xfrm>
            <a:off x="547150" y="0"/>
            <a:ext cx="11297700" cy="1397100"/>
          </a:xfrm>
          <a:prstGeom prst="rect">
            <a:avLst/>
          </a:prstGeom>
          <a:noFill/>
          <a:ln>
            <a:noFill/>
          </a:ln>
        </p:spPr>
        <p:txBody>
          <a:bodyPr spcFirstLastPara="1" wrap="square" lIns="121875" tIns="60925" rIns="121875" bIns="60925" anchor="b" anchorCtr="0">
            <a:noAutofit/>
          </a:bodyPr>
          <a:lstStyle/>
          <a:p>
            <a:pPr marL="0" lvl="0" indent="0" algn="l" rtl="0">
              <a:lnSpc>
                <a:spcPct val="85000"/>
              </a:lnSpc>
              <a:spcBef>
                <a:spcPts val="0"/>
              </a:spcBef>
              <a:spcAft>
                <a:spcPts val="0"/>
              </a:spcAft>
              <a:buClr>
                <a:srgbClr val="31521B"/>
              </a:buClr>
              <a:buSzPts val="4400"/>
              <a:buFont typeface="Century Gothic"/>
              <a:buNone/>
            </a:pPr>
            <a:r>
              <a:rPr lang="en-US"/>
              <a:t>Contact Information - Mrs. Lea Welch</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4"/>
          <p:cNvSpPr txBox="1">
            <a:spLocks noGrp="1"/>
          </p:cNvSpPr>
          <p:nvPr>
            <p:ph type="title"/>
          </p:nvPr>
        </p:nvSpPr>
        <p:spPr>
          <a:xfrm>
            <a:off x="1117309" y="76200"/>
            <a:ext cx="10157354" cy="1397000"/>
          </a:xfrm>
          <a:prstGeom prst="rect">
            <a:avLst/>
          </a:prstGeom>
          <a:noFill/>
          <a:ln>
            <a:noFill/>
          </a:ln>
        </p:spPr>
        <p:txBody>
          <a:bodyPr spcFirstLastPara="1" wrap="square" lIns="121875" tIns="60925" rIns="121875" bIns="60925" anchor="b" anchorCtr="0">
            <a:normAutofit/>
          </a:bodyPr>
          <a:lstStyle/>
          <a:p>
            <a:pPr marL="0" lvl="0" indent="0" algn="l" rtl="0">
              <a:lnSpc>
                <a:spcPct val="85000"/>
              </a:lnSpc>
              <a:spcBef>
                <a:spcPts val="0"/>
              </a:spcBef>
              <a:spcAft>
                <a:spcPts val="0"/>
              </a:spcAft>
              <a:buClr>
                <a:srgbClr val="31521B"/>
              </a:buClr>
              <a:buSzPts val="4400"/>
              <a:buFont typeface="Century Gothic"/>
              <a:buNone/>
            </a:pPr>
            <a:r>
              <a:rPr lang="en-US"/>
              <a:t>Subject Curriculum</a:t>
            </a:r>
            <a:endParaRPr/>
          </a:p>
        </p:txBody>
      </p:sp>
      <p:sp>
        <p:nvSpPr>
          <p:cNvPr id="90" name="Google Shape;90;p4"/>
          <p:cNvSpPr txBox="1"/>
          <p:nvPr/>
        </p:nvSpPr>
        <p:spPr>
          <a:xfrm>
            <a:off x="7229018" y="2276168"/>
            <a:ext cx="4656600" cy="2197500"/>
          </a:xfrm>
          <a:prstGeom prst="rect">
            <a:avLst/>
          </a:prstGeom>
          <a:noFill/>
          <a:ln>
            <a:noFill/>
          </a:ln>
        </p:spPr>
        <p:txBody>
          <a:bodyPr spcFirstLastPara="1" wrap="square" lIns="91425" tIns="45700" rIns="91425" bIns="45700" anchor="t" anchorCtr="0">
            <a:spAutoFit/>
          </a:bodyPr>
          <a:lstStyle/>
          <a:p>
            <a:pPr marL="0" marR="0" lvl="0" indent="0" algn="l" rtl="0">
              <a:lnSpc>
                <a:spcPct val="95000"/>
              </a:lnSpc>
              <a:spcBef>
                <a:spcPts val="0"/>
              </a:spcBef>
              <a:spcAft>
                <a:spcPts val="0"/>
              </a:spcAft>
              <a:buClr>
                <a:srgbClr val="000000"/>
              </a:buClr>
              <a:buSzPts val="2400"/>
              <a:buFont typeface="Arial"/>
              <a:buNone/>
            </a:pPr>
            <a:r>
              <a:rPr lang="en-US" sz="2400" b="1" i="0" u="none" strike="noStrike" cap="none">
                <a:solidFill>
                  <a:srgbClr val="0000FF"/>
                </a:solidFill>
                <a:latin typeface="Century Gothic"/>
                <a:ea typeface="Century Gothic"/>
                <a:cs typeface="Century Gothic"/>
                <a:sym typeface="Century Gothic"/>
              </a:rPr>
              <a:t>**Note: Currently, we are moving at a much slower pace than usual due to online instruction only.</a:t>
            </a:r>
            <a:r>
              <a:rPr lang="en-US" sz="2400" b="1" i="0" u="none" strike="noStrike" cap="none">
                <a:solidFill>
                  <a:schemeClr val="accent5"/>
                </a:solidFill>
                <a:latin typeface="Century Gothic"/>
                <a:ea typeface="Century Gothic"/>
                <a:cs typeface="Century Gothic"/>
                <a:sym typeface="Century Gothic"/>
              </a:rPr>
              <a:t> </a:t>
            </a:r>
            <a:endParaRPr sz="2400" b="1" i="0" u="none" strike="noStrike" cap="none">
              <a:solidFill>
                <a:schemeClr val="accent5"/>
              </a:solidFill>
              <a:latin typeface="Century Gothic"/>
              <a:ea typeface="Century Gothic"/>
              <a:cs typeface="Century Gothic"/>
              <a:sym typeface="Century Gothic"/>
            </a:endParaRPr>
          </a:p>
        </p:txBody>
      </p:sp>
      <p:sp>
        <p:nvSpPr>
          <p:cNvPr id="2" name="TextBox 1"/>
          <p:cNvSpPr txBox="1"/>
          <p:nvPr/>
        </p:nvSpPr>
        <p:spPr>
          <a:xfrm>
            <a:off x="884903" y="1473200"/>
            <a:ext cx="6548284" cy="4616648"/>
          </a:xfrm>
          <a:prstGeom prst="rect">
            <a:avLst/>
          </a:prstGeom>
          <a:noFill/>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1. </a:t>
            </a:r>
            <a:r>
              <a:rPr lang="en-US" sz="2800" dirty="0">
                <a:latin typeface="Times New Roman" panose="02020603050405020304" pitchFamily="18" charset="0"/>
                <a:cs typeface="Times New Roman" panose="02020603050405020304" pitchFamily="18" charset="0"/>
              </a:rPr>
              <a:t>Transformations and Tools of Geometry</a:t>
            </a:r>
          </a:p>
          <a:p>
            <a:r>
              <a:rPr lang="en-US" sz="2800" dirty="0" smtClean="0">
                <a:latin typeface="Times New Roman" panose="02020603050405020304" pitchFamily="18" charset="0"/>
                <a:cs typeface="Times New Roman" panose="02020603050405020304" pitchFamily="18" charset="0"/>
              </a:rPr>
              <a:t>2. </a:t>
            </a:r>
            <a:r>
              <a:rPr lang="en-US" sz="2800" dirty="0">
                <a:latin typeface="Times New Roman" panose="02020603050405020304" pitchFamily="18" charset="0"/>
                <a:cs typeface="Times New Roman" panose="02020603050405020304" pitchFamily="18" charset="0"/>
              </a:rPr>
              <a:t>Algebra and Proofs in Geometry</a:t>
            </a:r>
          </a:p>
          <a:p>
            <a:r>
              <a:rPr lang="en-US" sz="2800" dirty="0" smtClean="0">
                <a:latin typeface="Times New Roman" panose="02020603050405020304" pitchFamily="18" charset="0"/>
                <a:cs typeface="Times New Roman" panose="02020603050405020304" pitchFamily="18" charset="0"/>
              </a:rPr>
              <a:t>3. </a:t>
            </a:r>
            <a:r>
              <a:rPr lang="en-US" sz="2800" dirty="0">
                <a:latin typeface="Times New Roman" panose="02020603050405020304" pitchFamily="18" charset="0"/>
                <a:cs typeface="Times New Roman" panose="02020603050405020304" pitchFamily="18" charset="0"/>
              </a:rPr>
              <a:t>Parallel and Perpendicular Lines</a:t>
            </a:r>
          </a:p>
          <a:p>
            <a:r>
              <a:rPr lang="en-US" sz="2800" dirty="0" smtClean="0">
                <a:latin typeface="Times New Roman" panose="02020603050405020304" pitchFamily="18" charset="0"/>
                <a:cs typeface="Times New Roman" panose="02020603050405020304" pitchFamily="18" charset="0"/>
              </a:rPr>
              <a:t>4. </a:t>
            </a:r>
            <a:r>
              <a:rPr lang="en-US" sz="2800" dirty="0">
                <a:latin typeface="Times New Roman" panose="02020603050405020304" pitchFamily="18" charset="0"/>
                <a:cs typeface="Times New Roman" panose="02020603050405020304" pitchFamily="18" charset="0"/>
              </a:rPr>
              <a:t>Congruent Triangles</a:t>
            </a:r>
          </a:p>
          <a:p>
            <a:r>
              <a:rPr lang="en-US" sz="2800" dirty="0" smtClean="0">
                <a:latin typeface="Times New Roman" panose="02020603050405020304" pitchFamily="18" charset="0"/>
                <a:cs typeface="Times New Roman" panose="02020603050405020304" pitchFamily="18" charset="0"/>
              </a:rPr>
              <a:t>5. </a:t>
            </a:r>
            <a:r>
              <a:rPr lang="en-US" sz="2800" dirty="0">
                <a:latin typeface="Times New Roman" panose="02020603050405020304" pitchFamily="18" charset="0"/>
                <a:cs typeface="Times New Roman" panose="02020603050405020304" pitchFamily="18" charset="0"/>
              </a:rPr>
              <a:t>Proportions and Similarity</a:t>
            </a:r>
          </a:p>
          <a:p>
            <a:r>
              <a:rPr lang="en-US" sz="2800" dirty="0" smtClean="0">
                <a:latin typeface="Times New Roman" panose="02020603050405020304" pitchFamily="18" charset="0"/>
                <a:cs typeface="Times New Roman" panose="02020603050405020304" pitchFamily="18" charset="0"/>
              </a:rPr>
              <a:t>6. </a:t>
            </a:r>
            <a:r>
              <a:rPr lang="en-US" sz="2800" dirty="0">
                <a:latin typeface="Times New Roman" panose="02020603050405020304" pitchFamily="18" charset="0"/>
                <a:cs typeface="Times New Roman" panose="02020603050405020304" pitchFamily="18" charset="0"/>
              </a:rPr>
              <a:t>Right Triangles and Trigonometry</a:t>
            </a:r>
          </a:p>
          <a:p>
            <a:r>
              <a:rPr lang="en-US" sz="2800" dirty="0" smtClean="0">
                <a:latin typeface="Times New Roman" panose="02020603050405020304" pitchFamily="18" charset="0"/>
                <a:cs typeface="Times New Roman" panose="02020603050405020304" pitchFamily="18" charset="0"/>
              </a:rPr>
              <a:t>7. </a:t>
            </a:r>
            <a:r>
              <a:rPr lang="en-US" sz="2800" dirty="0">
                <a:latin typeface="Times New Roman" panose="02020603050405020304" pitchFamily="18" charset="0"/>
                <a:cs typeface="Times New Roman" panose="02020603050405020304" pitchFamily="18" charset="0"/>
              </a:rPr>
              <a:t>Circles</a:t>
            </a:r>
          </a:p>
          <a:p>
            <a:r>
              <a:rPr lang="en-US" sz="2800" dirty="0" smtClean="0">
                <a:latin typeface="Times New Roman" panose="02020603050405020304" pitchFamily="18" charset="0"/>
                <a:cs typeface="Times New Roman" panose="02020603050405020304" pitchFamily="18" charset="0"/>
              </a:rPr>
              <a:t>8. </a:t>
            </a:r>
            <a:r>
              <a:rPr lang="en-US" sz="2800" dirty="0">
                <a:latin typeface="Times New Roman" panose="02020603050405020304" pitchFamily="18" charset="0"/>
                <a:cs typeface="Times New Roman" panose="02020603050405020304" pitchFamily="18" charset="0"/>
              </a:rPr>
              <a:t>Quadrilaterals &amp; Coordinate Geometry</a:t>
            </a:r>
          </a:p>
          <a:p>
            <a:r>
              <a:rPr lang="en-US" sz="2800" dirty="0" smtClean="0">
                <a:latin typeface="Times New Roman" panose="02020603050405020304" pitchFamily="18" charset="0"/>
                <a:cs typeface="Times New Roman" panose="02020603050405020304" pitchFamily="18" charset="0"/>
              </a:rPr>
              <a:t>9. </a:t>
            </a:r>
            <a:r>
              <a:rPr lang="en-US" sz="2800" dirty="0">
                <a:latin typeface="Times New Roman" panose="02020603050405020304" pitchFamily="18" charset="0"/>
                <a:cs typeface="Times New Roman" panose="02020603050405020304" pitchFamily="18" charset="0"/>
              </a:rPr>
              <a:t>Surface Area and Volume</a:t>
            </a:r>
          </a:p>
          <a:p>
            <a:r>
              <a:rPr lang="en-US" sz="2800" dirty="0" smtClean="0">
                <a:latin typeface="Times New Roman" panose="02020603050405020304" pitchFamily="18" charset="0"/>
                <a:cs typeface="Times New Roman" panose="02020603050405020304" pitchFamily="18" charset="0"/>
              </a:rPr>
              <a:t>10. </a:t>
            </a:r>
            <a:r>
              <a:rPr lang="en-US" sz="2800" dirty="0">
                <a:latin typeface="Times New Roman" panose="02020603050405020304" pitchFamily="18" charset="0"/>
                <a:cs typeface="Times New Roman" panose="02020603050405020304" pitchFamily="18" charset="0"/>
              </a:rPr>
              <a:t>Relationships in Triangles</a:t>
            </a:r>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5"/>
          <p:cNvSpPr txBox="1">
            <a:spLocks noGrp="1"/>
          </p:cNvSpPr>
          <p:nvPr>
            <p:ph type="body" idx="1"/>
          </p:nvPr>
        </p:nvSpPr>
        <p:spPr>
          <a:xfrm>
            <a:off x="608012" y="1447800"/>
            <a:ext cx="11125200" cy="5105400"/>
          </a:xfrm>
          <a:prstGeom prst="rect">
            <a:avLst/>
          </a:prstGeom>
          <a:noFill/>
          <a:ln>
            <a:noFill/>
          </a:ln>
        </p:spPr>
        <p:txBody>
          <a:bodyPr spcFirstLastPara="1" wrap="square" lIns="121875" tIns="60925" rIns="121875" bIns="60925" anchor="t" anchorCtr="0">
            <a:normAutofit/>
          </a:bodyPr>
          <a:lstStyle/>
          <a:p>
            <a:pPr marL="731392" lvl="1" indent="-304747">
              <a:lnSpc>
                <a:spcPct val="85000"/>
              </a:lnSpc>
              <a:spcBef>
                <a:spcPts val="0"/>
              </a:spcBef>
              <a:buClr>
                <a:srgbClr val="000000"/>
              </a:buClr>
              <a:buSzPts val="2400"/>
              <a:buFont typeface="Times New Roman"/>
              <a:buChar char="–"/>
            </a:pPr>
            <a:r>
              <a:rPr lang="en-US" sz="2400" b="1" dirty="0">
                <a:solidFill>
                  <a:srgbClr val="000000"/>
                </a:solidFill>
                <a:latin typeface="Times New Roman"/>
                <a:ea typeface="Times New Roman"/>
                <a:cs typeface="Times New Roman"/>
                <a:sym typeface="Times New Roman"/>
              </a:rPr>
              <a:t>Be Visible: </a:t>
            </a:r>
            <a:r>
              <a:rPr lang="en-US" sz="2400" dirty="0">
                <a:solidFill>
                  <a:srgbClr val="000000"/>
                </a:solidFill>
                <a:latin typeface="Times New Roman"/>
                <a:ea typeface="Times New Roman"/>
                <a:cs typeface="Times New Roman"/>
                <a:sym typeface="Times New Roman"/>
              </a:rPr>
              <a:t>Remain on camera the whole the class period. </a:t>
            </a:r>
          </a:p>
          <a:p>
            <a:pPr marL="883845" lvl="2" indent="0">
              <a:lnSpc>
                <a:spcPct val="85000"/>
              </a:lnSpc>
              <a:spcBef>
                <a:spcPts val="0"/>
              </a:spcBef>
              <a:buClr>
                <a:srgbClr val="000000"/>
              </a:buClr>
              <a:buSzPts val="2400"/>
              <a:buNone/>
            </a:pPr>
            <a:r>
              <a:rPr lang="en-US" sz="1800" dirty="0">
                <a:solidFill>
                  <a:srgbClr val="000000"/>
                </a:solidFill>
                <a:latin typeface="Times New Roman"/>
                <a:ea typeface="Times New Roman"/>
                <a:cs typeface="Times New Roman"/>
                <a:sym typeface="Times New Roman"/>
              </a:rPr>
              <a:t> (Report any problems to the technology help desk, and forward us a copy of the “ticket”)</a:t>
            </a:r>
          </a:p>
          <a:p>
            <a:pPr marL="883845" lvl="2" indent="0">
              <a:lnSpc>
                <a:spcPct val="85000"/>
              </a:lnSpc>
              <a:spcBef>
                <a:spcPts val="0"/>
              </a:spcBef>
              <a:buClr>
                <a:srgbClr val="000000"/>
              </a:buClr>
              <a:buSzPts val="2400"/>
              <a:buNone/>
            </a:pPr>
            <a:endParaRPr lang="en-US" sz="1800" dirty="0">
              <a:solidFill>
                <a:srgbClr val="000000"/>
              </a:solidFill>
              <a:latin typeface="Times New Roman"/>
              <a:ea typeface="Times New Roman"/>
              <a:cs typeface="Times New Roman"/>
              <a:sym typeface="Times New Roman"/>
            </a:endParaRPr>
          </a:p>
          <a:p>
            <a:pPr marL="731392" lvl="1" indent="-304747">
              <a:lnSpc>
                <a:spcPct val="85000"/>
              </a:lnSpc>
              <a:buClr>
                <a:srgbClr val="000000"/>
              </a:buClr>
              <a:buSzPts val="2400"/>
              <a:buFont typeface="Times New Roman"/>
              <a:buChar char="–"/>
            </a:pPr>
            <a:r>
              <a:rPr lang="en-US" sz="2400" b="1" dirty="0">
                <a:solidFill>
                  <a:srgbClr val="000000"/>
                </a:solidFill>
                <a:latin typeface="Times New Roman"/>
                <a:ea typeface="Times New Roman"/>
                <a:cs typeface="Times New Roman"/>
                <a:sym typeface="Times New Roman"/>
              </a:rPr>
              <a:t>Speak when called on:</a:t>
            </a:r>
            <a:r>
              <a:rPr lang="en-US" sz="2400" dirty="0">
                <a:solidFill>
                  <a:srgbClr val="000000"/>
                </a:solidFill>
                <a:latin typeface="Times New Roman"/>
                <a:ea typeface="Times New Roman"/>
                <a:cs typeface="Times New Roman"/>
                <a:sym typeface="Times New Roman"/>
              </a:rPr>
              <a:t> It’s a class, not a show. Students need to participate.</a:t>
            </a:r>
            <a:br>
              <a:rPr lang="en-US" sz="2400" dirty="0">
                <a:solidFill>
                  <a:srgbClr val="000000"/>
                </a:solidFill>
                <a:latin typeface="Times New Roman"/>
                <a:ea typeface="Times New Roman"/>
                <a:cs typeface="Times New Roman"/>
                <a:sym typeface="Times New Roman"/>
              </a:rPr>
            </a:br>
            <a:r>
              <a:rPr lang="en-US" sz="2400" dirty="0">
                <a:solidFill>
                  <a:srgbClr val="000000"/>
                </a:solidFill>
                <a:latin typeface="Times New Roman"/>
                <a:ea typeface="Times New Roman"/>
                <a:cs typeface="Times New Roman"/>
                <a:sym typeface="Times New Roman"/>
              </a:rPr>
              <a:t>  (</a:t>
            </a:r>
            <a:r>
              <a:rPr lang="en-US" sz="1800" dirty="0">
                <a:solidFill>
                  <a:srgbClr val="000000"/>
                </a:solidFill>
                <a:latin typeface="Times New Roman"/>
                <a:ea typeface="Times New Roman"/>
                <a:cs typeface="Times New Roman"/>
                <a:sym typeface="Times New Roman"/>
              </a:rPr>
              <a:t>O</a:t>
            </a:r>
            <a:r>
              <a:rPr lang="en-US" sz="1800" dirty="0">
                <a:solidFill>
                  <a:srgbClr val="000000"/>
                </a:solidFill>
                <a:latin typeface="Times New Roman"/>
                <a:cs typeface="Times New Roman"/>
                <a:sym typeface="Times New Roman"/>
              </a:rPr>
              <a:t>therwise keep the microphone off so we can all hear ourselves)</a:t>
            </a:r>
            <a:r>
              <a:rPr lang="en-US" sz="2400" dirty="0">
                <a:solidFill>
                  <a:srgbClr val="000000"/>
                </a:solidFill>
                <a:latin typeface="Times New Roman"/>
                <a:ea typeface="Times New Roman"/>
                <a:cs typeface="Times New Roman"/>
                <a:sym typeface="Times New Roman"/>
              </a:rPr>
              <a:t>. </a:t>
            </a:r>
          </a:p>
          <a:p>
            <a:pPr marL="731392" lvl="1" indent="-304747">
              <a:lnSpc>
                <a:spcPct val="85000"/>
              </a:lnSpc>
              <a:buClr>
                <a:srgbClr val="000000"/>
              </a:buClr>
              <a:buSzPts val="2400"/>
              <a:buFont typeface="Times New Roman"/>
              <a:buChar char="–"/>
            </a:pPr>
            <a:endParaRPr lang="en-US" sz="2400" dirty="0">
              <a:solidFill>
                <a:srgbClr val="000000"/>
              </a:solidFill>
              <a:latin typeface="Times New Roman"/>
              <a:ea typeface="Times New Roman"/>
              <a:cs typeface="Times New Roman"/>
              <a:sym typeface="Times New Roman"/>
            </a:endParaRPr>
          </a:p>
          <a:p>
            <a:pPr marL="731392" lvl="1" indent="-304747">
              <a:lnSpc>
                <a:spcPct val="85000"/>
              </a:lnSpc>
              <a:buClr>
                <a:srgbClr val="000000"/>
              </a:buClr>
              <a:buSzPts val="2400"/>
              <a:buFont typeface="Times New Roman"/>
              <a:buChar char="–"/>
            </a:pPr>
            <a:r>
              <a:rPr lang="en-US" sz="2400" b="1" dirty="0">
                <a:solidFill>
                  <a:srgbClr val="000000"/>
                </a:solidFill>
                <a:latin typeface="Times New Roman"/>
                <a:ea typeface="Times New Roman"/>
                <a:cs typeface="Times New Roman"/>
                <a:sym typeface="Times New Roman"/>
              </a:rPr>
              <a:t>Be on time: </a:t>
            </a:r>
            <a:r>
              <a:rPr lang="en-US" sz="2400" dirty="0">
                <a:solidFill>
                  <a:srgbClr val="000000"/>
                </a:solidFill>
                <a:latin typeface="Times New Roman"/>
                <a:ea typeface="Times New Roman"/>
                <a:cs typeface="Times New Roman"/>
                <a:sym typeface="Times New Roman"/>
              </a:rPr>
              <a:t>It’s not fair to have to explain everything again for latecomers. </a:t>
            </a:r>
            <a:br>
              <a:rPr lang="en-US" sz="2400" dirty="0">
                <a:solidFill>
                  <a:srgbClr val="000000"/>
                </a:solidFill>
                <a:latin typeface="Times New Roman"/>
                <a:ea typeface="Times New Roman"/>
                <a:cs typeface="Times New Roman"/>
                <a:sym typeface="Times New Roman"/>
              </a:rPr>
            </a:br>
            <a:r>
              <a:rPr lang="en-US" sz="2400" dirty="0">
                <a:solidFill>
                  <a:srgbClr val="000000"/>
                </a:solidFill>
                <a:latin typeface="Times New Roman"/>
                <a:ea typeface="Times New Roman"/>
                <a:cs typeface="Times New Roman"/>
                <a:sym typeface="Times New Roman"/>
              </a:rPr>
              <a:t>  </a:t>
            </a:r>
            <a:r>
              <a:rPr lang="en-US" sz="1800" dirty="0">
                <a:solidFill>
                  <a:srgbClr val="000000"/>
                </a:solidFill>
                <a:latin typeface="Times New Roman"/>
                <a:cs typeface="Times New Roman"/>
                <a:sym typeface="Times New Roman"/>
              </a:rPr>
              <a:t> (Report any issues/concerns to the teacher, privately, not in front of the class if possible)</a:t>
            </a:r>
          </a:p>
          <a:p>
            <a:pPr marL="426645" lvl="1" indent="0">
              <a:lnSpc>
                <a:spcPct val="85000"/>
              </a:lnSpc>
              <a:buSzPts val="2400"/>
              <a:buNone/>
            </a:pPr>
            <a:endParaRPr lang="en-US" sz="2400" dirty="0">
              <a:solidFill>
                <a:srgbClr val="000000"/>
              </a:solidFill>
              <a:latin typeface="Times New Roman"/>
              <a:ea typeface="Times New Roman"/>
              <a:cs typeface="Times New Roman"/>
              <a:sym typeface="Times New Roman"/>
            </a:endParaRPr>
          </a:p>
          <a:p>
            <a:pPr marL="731392" lvl="1" indent="-304747">
              <a:lnSpc>
                <a:spcPct val="85000"/>
              </a:lnSpc>
              <a:buClr>
                <a:srgbClr val="000000"/>
              </a:buClr>
              <a:buSzPts val="2400"/>
              <a:buFont typeface="Times New Roman"/>
              <a:buChar char="–"/>
            </a:pPr>
            <a:r>
              <a:rPr lang="en-US" sz="2400" b="1" dirty="0">
                <a:solidFill>
                  <a:srgbClr val="000000"/>
                </a:solidFill>
                <a:latin typeface="Times New Roman"/>
                <a:ea typeface="Times New Roman"/>
                <a:cs typeface="Times New Roman"/>
                <a:sym typeface="Times New Roman"/>
              </a:rPr>
              <a:t>Complete your Work: </a:t>
            </a:r>
            <a:r>
              <a:rPr lang="en-US" sz="2400" dirty="0">
                <a:solidFill>
                  <a:srgbClr val="000000"/>
                </a:solidFill>
                <a:latin typeface="Times New Roman"/>
                <a:ea typeface="Times New Roman"/>
                <a:cs typeface="Times New Roman"/>
                <a:sym typeface="Times New Roman"/>
              </a:rPr>
              <a:t>Do it and send it in. That’s how one earns their grade!</a:t>
            </a:r>
            <a:endParaRPr lang="en-US" sz="2000" dirty="0">
              <a:solidFill>
                <a:srgbClr val="000000"/>
              </a:solidFill>
              <a:latin typeface="Times New Roman"/>
              <a:ea typeface="Times New Roman"/>
              <a:cs typeface="Times New Roman"/>
              <a:sym typeface="Times New Roman"/>
            </a:endParaRPr>
          </a:p>
          <a:p>
            <a:pPr marL="426645" lvl="1" indent="0" algn="l" rtl="0">
              <a:lnSpc>
                <a:spcPct val="85000"/>
              </a:lnSpc>
              <a:spcBef>
                <a:spcPts val="1066"/>
              </a:spcBef>
              <a:spcAft>
                <a:spcPts val="0"/>
              </a:spcAft>
              <a:buClr>
                <a:srgbClr val="000000"/>
              </a:buClr>
              <a:buSzPts val="2400"/>
              <a:buNone/>
            </a:pPr>
            <a:r>
              <a:rPr lang="en-US" sz="2400" dirty="0" smtClean="0">
                <a:solidFill>
                  <a:srgbClr val="000000"/>
                </a:solidFill>
                <a:latin typeface="Times New Roman"/>
                <a:ea typeface="Times New Roman"/>
                <a:cs typeface="Times New Roman"/>
                <a:sym typeface="Times New Roman"/>
              </a:rPr>
              <a:t> </a:t>
            </a:r>
            <a:endParaRPr sz="2000" dirty="0">
              <a:solidFill>
                <a:srgbClr val="000000"/>
              </a:solidFill>
              <a:latin typeface="Times New Roman"/>
              <a:ea typeface="Times New Roman"/>
              <a:cs typeface="Times New Roman"/>
              <a:sym typeface="Times New Roman"/>
            </a:endParaRPr>
          </a:p>
        </p:txBody>
      </p:sp>
      <p:sp>
        <p:nvSpPr>
          <p:cNvPr id="96" name="Google Shape;96;p5"/>
          <p:cNvSpPr txBox="1">
            <a:spLocks noGrp="1"/>
          </p:cNvSpPr>
          <p:nvPr>
            <p:ph type="title"/>
          </p:nvPr>
        </p:nvSpPr>
        <p:spPr>
          <a:xfrm>
            <a:off x="1117309" y="152400"/>
            <a:ext cx="10157354" cy="914400"/>
          </a:xfrm>
          <a:prstGeom prst="rect">
            <a:avLst/>
          </a:prstGeom>
          <a:noFill/>
          <a:ln>
            <a:noFill/>
          </a:ln>
        </p:spPr>
        <p:txBody>
          <a:bodyPr spcFirstLastPara="1" wrap="square" lIns="121875" tIns="60925" rIns="121875" bIns="60925" anchor="b" anchorCtr="0">
            <a:normAutofit/>
          </a:bodyPr>
          <a:lstStyle/>
          <a:p>
            <a:pPr marL="0" lvl="0" indent="0" algn="l" rtl="0">
              <a:lnSpc>
                <a:spcPct val="85000"/>
              </a:lnSpc>
              <a:spcBef>
                <a:spcPts val="0"/>
              </a:spcBef>
              <a:spcAft>
                <a:spcPts val="0"/>
              </a:spcAft>
              <a:buClr>
                <a:srgbClr val="31521B"/>
              </a:buClr>
              <a:buSzPts val="4400"/>
              <a:buFont typeface="Century Gothic"/>
              <a:buNone/>
            </a:pPr>
            <a:r>
              <a:rPr lang="en-US"/>
              <a:t>Classroom/Remote Expectations</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6"/>
          <p:cNvSpPr txBox="1">
            <a:spLocks noGrp="1"/>
          </p:cNvSpPr>
          <p:nvPr>
            <p:ph type="body" idx="1"/>
          </p:nvPr>
        </p:nvSpPr>
        <p:spPr>
          <a:xfrm>
            <a:off x="1117309" y="1701800"/>
            <a:ext cx="10157354" cy="4470400"/>
          </a:xfrm>
          <a:prstGeom prst="rect">
            <a:avLst/>
          </a:prstGeom>
          <a:noFill/>
          <a:ln>
            <a:noFill/>
          </a:ln>
        </p:spPr>
        <p:txBody>
          <a:bodyPr spcFirstLastPara="1" wrap="square" lIns="121875" tIns="60925" rIns="121875" bIns="60925" anchor="t" anchorCtr="0">
            <a:normAutofit/>
          </a:bodyPr>
          <a:lstStyle/>
          <a:p>
            <a:pPr marL="304747" lvl="0" indent="-304747">
              <a:buClr>
                <a:srgbClr val="000000"/>
              </a:buClr>
              <a:buSzPts val="2800"/>
              <a:buFont typeface="Times New Roman"/>
              <a:buChar char="•"/>
            </a:pPr>
            <a:r>
              <a:rPr lang="en-US" sz="2800" dirty="0">
                <a:solidFill>
                  <a:srgbClr val="000000"/>
                </a:solidFill>
                <a:latin typeface="Times New Roman"/>
                <a:ea typeface="Times New Roman"/>
                <a:cs typeface="Times New Roman"/>
                <a:sym typeface="Times New Roman"/>
              </a:rPr>
              <a:t>Tests, essays, quizzes, projects and all other assessments (both formal and informal) are worth 60%.</a:t>
            </a:r>
            <a:br>
              <a:rPr lang="en-US" sz="2800" dirty="0">
                <a:solidFill>
                  <a:srgbClr val="000000"/>
                </a:solidFill>
                <a:latin typeface="Times New Roman"/>
                <a:ea typeface="Times New Roman"/>
                <a:cs typeface="Times New Roman"/>
                <a:sym typeface="Times New Roman"/>
              </a:rPr>
            </a:br>
            <a:endParaRPr lang="en-US" sz="2800" dirty="0">
              <a:solidFill>
                <a:srgbClr val="000000"/>
              </a:solidFill>
              <a:latin typeface="Times New Roman"/>
              <a:ea typeface="Times New Roman"/>
              <a:cs typeface="Times New Roman"/>
              <a:sym typeface="Times New Roman"/>
            </a:endParaRPr>
          </a:p>
          <a:p>
            <a:pPr marL="304747" indent="-304747">
              <a:buClr>
                <a:srgbClr val="000000"/>
              </a:buClr>
              <a:buSzPts val="2800"/>
              <a:buFont typeface="Times New Roman"/>
              <a:buChar char="•"/>
            </a:pPr>
            <a:r>
              <a:rPr lang="en-US" sz="2800" dirty="0">
                <a:solidFill>
                  <a:srgbClr val="000000"/>
                </a:solidFill>
                <a:latin typeface="Times New Roman"/>
                <a:ea typeface="Times New Roman"/>
                <a:cs typeface="Times New Roman"/>
                <a:sym typeface="Times New Roman"/>
              </a:rPr>
              <a:t>Classwork is worth 35% (Classwork includes Participation!)</a:t>
            </a:r>
            <a:br>
              <a:rPr lang="en-US" sz="2800" dirty="0">
                <a:solidFill>
                  <a:srgbClr val="000000"/>
                </a:solidFill>
                <a:latin typeface="Times New Roman"/>
                <a:ea typeface="Times New Roman"/>
                <a:cs typeface="Times New Roman"/>
                <a:sym typeface="Times New Roman"/>
              </a:rPr>
            </a:br>
            <a:endParaRPr lang="en-US" sz="2800" dirty="0">
              <a:solidFill>
                <a:srgbClr val="000000"/>
              </a:solidFill>
              <a:latin typeface="Times New Roman"/>
              <a:ea typeface="Times New Roman"/>
              <a:cs typeface="Times New Roman"/>
              <a:sym typeface="Times New Roman"/>
            </a:endParaRPr>
          </a:p>
          <a:p>
            <a:pPr marL="304747" lvl="0" indent="-304747">
              <a:buClr>
                <a:srgbClr val="000000"/>
              </a:buClr>
              <a:buSzPts val="2800"/>
              <a:buFont typeface="Times New Roman"/>
              <a:buChar char="•"/>
            </a:pPr>
            <a:r>
              <a:rPr lang="en-US" sz="2800" dirty="0">
                <a:solidFill>
                  <a:srgbClr val="000000"/>
                </a:solidFill>
                <a:latin typeface="Times New Roman"/>
                <a:ea typeface="Times New Roman"/>
                <a:cs typeface="Times New Roman"/>
                <a:sym typeface="Times New Roman"/>
              </a:rPr>
              <a:t>Homework is worth 5%</a:t>
            </a:r>
          </a:p>
          <a:p>
            <a:pPr marL="304747" lvl="0" indent="-304747">
              <a:buClr>
                <a:srgbClr val="000000"/>
              </a:buClr>
              <a:buSzPts val="2800"/>
              <a:buFont typeface="Times New Roman"/>
              <a:buChar char="•"/>
            </a:pPr>
            <a:endParaRPr lang="en-US" dirty="0">
              <a:solidFill>
                <a:srgbClr val="000000"/>
              </a:solidFill>
              <a:latin typeface="Times New Roman"/>
              <a:ea typeface="Times New Roman"/>
              <a:cs typeface="Times New Roman"/>
              <a:sym typeface="Times New Roman"/>
            </a:endParaRPr>
          </a:p>
          <a:p>
            <a:pPr marL="914400" lvl="2" indent="0">
              <a:spcBef>
                <a:spcPts val="1866"/>
              </a:spcBef>
              <a:buClr>
                <a:srgbClr val="000000"/>
              </a:buClr>
              <a:buSzPts val="2800"/>
              <a:buNone/>
            </a:pPr>
            <a:r>
              <a:rPr lang="en-US" sz="2300" i="1" dirty="0">
                <a:solidFill>
                  <a:srgbClr val="000000"/>
                </a:solidFill>
                <a:latin typeface="Times New Roman"/>
                <a:ea typeface="Times New Roman"/>
                <a:cs typeface="Times New Roman"/>
                <a:sym typeface="Times New Roman"/>
              </a:rPr>
              <a:t>This grading system is the same throughout the high school.</a:t>
            </a:r>
            <a:endParaRPr lang="en-US" i="1" dirty="0">
              <a:solidFill>
                <a:srgbClr val="000000"/>
              </a:solidFill>
              <a:latin typeface="Times New Roman"/>
              <a:ea typeface="Times New Roman"/>
              <a:cs typeface="Times New Roman"/>
              <a:sym typeface="Times New Roman"/>
            </a:endParaRPr>
          </a:p>
          <a:p>
            <a:pPr marL="0" lvl="0" indent="0" algn="l" rtl="0">
              <a:lnSpc>
                <a:spcPct val="95000"/>
              </a:lnSpc>
              <a:spcBef>
                <a:spcPts val="1866"/>
              </a:spcBef>
              <a:spcAft>
                <a:spcPts val="0"/>
              </a:spcAft>
              <a:buSzPts val="2400"/>
              <a:buNone/>
            </a:pPr>
            <a:endParaRPr dirty="0"/>
          </a:p>
        </p:txBody>
      </p:sp>
      <p:sp>
        <p:nvSpPr>
          <p:cNvPr id="102" name="Google Shape;102;p6"/>
          <p:cNvSpPr txBox="1">
            <a:spLocks noGrp="1"/>
          </p:cNvSpPr>
          <p:nvPr>
            <p:ph type="title"/>
          </p:nvPr>
        </p:nvSpPr>
        <p:spPr>
          <a:xfrm>
            <a:off x="1117309" y="76200"/>
            <a:ext cx="10157354" cy="1397000"/>
          </a:xfrm>
          <a:prstGeom prst="rect">
            <a:avLst/>
          </a:prstGeom>
          <a:noFill/>
          <a:ln>
            <a:noFill/>
          </a:ln>
        </p:spPr>
        <p:txBody>
          <a:bodyPr spcFirstLastPara="1" wrap="square" lIns="121875" tIns="60925" rIns="121875" bIns="60925" anchor="b" anchorCtr="0">
            <a:normAutofit/>
          </a:bodyPr>
          <a:lstStyle/>
          <a:p>
            <a:pPr marL="0" lvl="0" indent="0" algn="l" rtl="0">
              <a:lnSpc>
                <a:spcPct val="85000"/>
              </a:lnSpc>
              <a:spcBef>
                <a:spcPts val="0"/>
              </a:spcBef>
              <a:spcAft>
                <a:spcPts val="0"/>
              </a:spcAft>
              <a:buClr>
                <a:srgbClr val="31521B"/>
              </a:buClr>
              <a:buSzPts val="4400"/>
              <a:buFont typeface="Century Gothic"/>
              <a:buNone/>
            </a:pPr>
            <a:r>
              <a:rPr lang="en-US"/>
              <a:t>Grading</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7"/>
          <p:cNvSpPr txBox="1">
            <a:spLocks noGrp="1"/>
          </p:cNvSpPr>
          <p:nvPr>
            <p:ph type="body" idx="1"/>
          </p:nvPr>
        </p:nvSpPr>
        <p:spPr>
          <a:xfrm>
            <a:off x="684200" y="1447800"/>
            <a:ext cx="11201400" cy="5163900"/>
          </a:xfrm>
          <a:prstGeom prst="rect">
            <a:avLst/>
          </a:prstGeom>
          <a:noFill/>
          <a:ln>
            <a:noFill/>
          </a:ln>
        </p:spPr>
        <p:txBody>
          <a:bodyPr spcFirstLastPara="1" wrap="square" lIns="121875" tIns="60925" rIns="121875" bIns="60925" anchor="t" anchorCtr="0">
            <a:normAutofit/>
          </a:bodyPr>
          <a:lstStyle/>
          <a:p>
            <a:pPr marL="0" lvl="0" indent="0">
              <a:buSzPts val="2220"/>
              <a:buNone/>
            </a:pPr>
            <a:r>
              <a:rPr lang="en-US" sz="2220" b="1" dirty="0">
                <a:solidFill>
                  <a:srgbClr val="000000"/>
                </a:solidFill>
                <a:latin typeface="Times New Roman"/>
                <a:ea typeface="Times New Roman"/>
                <a:cs typeface="Times New Roman"/>
                <a:sym typeface="Times New Roman"/>
              </a:rPr>
              <a:t>Classwork Assignments</a:t>
            </a:r>
            <a:endParaRPr lang="en-US" sz="2000" dirty="0">
              <a:solidFill>
                <a:srgbClr val="000000"/>
              </a:solidFill>
              <a:latin typeface="Times New Roman"/>
              <a:ea typeface="Times New Roman"/>
              <a:cs typeface="Times New Roman"/>
              <a:sym typeface="Times New Roman"/>
            </a:endParaRPr>
          </a:p>
          <a:p>
            <a:pPr marL="304747" lvl="0" indent="-304747">
              <a:buClr>
                <a:srgbClr val="000000"/>
              </a:buClr>
              <a:buSzPts val="2220"/>
              <a:buFont typeface="Times New Roman"/>
              <a:buChar char="-"/>
            </a:pPr>
            <a:r>
              <a:rPr lang="en-US" sz="2220" dirty="0">
                <a:solidFill>
                  <a:srgbClr val="000000"/>
                </a:solidFill>
                <a:latin typeface="Times New Roman"/>
                <a:ea typeface="Times New Roman"/>
                <a:cs typeface="Times New Roman"/>
                <a:sym typeface="Times New Roman"/>
              </a:rPr>
              <a:t>We provide students time in class to complete their assignments. If they do not complete it in class, then they have until 10:00 PM that night to submit for full credit. Late assignments </a:t>
            </a:r>
            <a:r>
              <a:rPr lang="en-US" sz="2220" u="sng" dirty="0">
                <a:solidFill>
                  <a:srgbClr val="000000"/>
                </a:solidFill>
                <a:latin typeface="Times New Roman"/>
                <a:ea typeface="Times New Roman"/>
                <a:cs typeface="Times New Roman"/>
                <a:sym typeface="Times New Roman"/>
              </a:rPr>
              <a:t>may</a:t>
            </a:r>
            <a:r>
              <a:rPr lang="en-US" sz="2220" dirty="0">
                <a:solidFill>
                  <a:srgbClr val="000000"/>
                </a:solidFill>
                <a:latin typeface="Times New Roman"/>
                <a:ea typeface="Times New Roman"/>
                <a:cs typeface="Times New Roman"/>
                <a:sym typeface="Times New Roman"/>
              </a:rPr>
              <a:t> be accepted the next day, minus a small penalty (10%)</a:t>
            </a:r>
          </a:p>
          <a:p>
            <a:pPr marL="304747" lvl="0" indent="-304747">
              <a:buClr>
                <a:srgbClr val="000000"/>
              </a:buClr>
              <a:buSzPts val="2220"/>
              <a:buFont typeface="Times New Roman"/>
              <a:buChar char="-"/>
            </a:pPr>
            <a:endParaRPr lang="en-US" sz="2000" dirty="0">
              <a:solidFill>
                <a:srgbClr val="000000"/>
              </a:solidFill>
              <a:latin typeface="Times New Roman"/>
              <a:ea typeface="Times New Roman"/>
              <a:cs typeface="Times New Roman"/>
              <a:sym typeface="Times New Roman"/>
            </a:endParaRPr>
          </a:p>
          <a:p>
            <a:pPr marL="0" lvl="0" indent="0">
              <a:buSzPts val="2220"/>
              <a:buNone/>
            </a:pPr>
            <a:r>
              <a:rPr lang="en-US" sz="2220" b="1" dirty="0">
                <a:solidFill>
                  <a:srgbClr val="000000"/>
                </a:solidFill>
                <a:latin typeface="Times New Roman"/>
                <a:ea typeface="Times New Roman"/>
                <a:cs typeface="Times New Roman"/>
                <a:sym typeface="Times New Roman"/>
              </a:rPr>
              <a:t>Quizzes and Assessments</a:t>
            </a:r>
            <a:endParaRPr lang="en-US" sz="2000" dirty="0">
              <a:solidFill>
                <a:srgbClr val="000000"/>
              </a:solidFill>
              <a:latin typeface="Times New Roman"/>
              <a:ea typeface="Times New Roman"/>
              <a:cs typeface="Times New Roman"/>
              <a:sym typeface="Times New Roman"/>
            </a:endParaRPr>
          </a:p>
          <a:p>
            <a:pPr marL="304747" lvl="0" indent="-304747">
              <a:buClr>
                <a:srgbClr val="000000"/>
              </a:buClr>
              <a:buSzPts val="2220"/>
              <a:buFont typeface="Times New Roman"/>
              <a:buChar char="-"/>
            </a:pPr>
            <a:r>
              <a:rPr lang="en-US" sz="2220" dirty="0">
                <a:solidFill>
                  <a:srgbClr val="000000"/>
                </a:solidFill>
                <a:latin typeface="Times New Roman"/>
                <a:ea typeface="Times New Roman"/>
                <a:cs typeface="Times New Roman"/>
                <a:sym typeface="Times New Roman"/>
              </a:rPr>
              <a:t>Due to remote learning, we will only be assigning short quizzes that students should be able to complete in class. However, there may be times that students need to complete on their own as well at which point they may ask us to setup a Meet and finish the quiz. </a:t>
            </a:r>
            <a:endParaRPr lang="en-US" sz="2000" dirty="0">
              <a:solidFill>
                <a:srgbClr val="000000"/>
              </a:solidFill>
              <a:latin typeface="Times New Roman"/>
              <a:ea typeface="Times New Roman"/>
              <a:cs typeface="Times New Roman"/>
              <a:sym typeface="Times New Roman"/>
            </a:endParaRPr>
          </a:p>
        </p:txBody>
      </p:sp>
      <p:sp>
        <p:nvSpPr>
          <p:cNvPr id="108" name="Google Shape;108;p7"/>
          <p:cNvSpPr txBox="1">
            <a:spLocks noGrp="1"/>
          </p:cNvSpPr>
          <p:nvPr>
            <p:ph type="title"/>
          </p:nvPr>
        </p:nvSpPr>
        <p:spPr>
          <a:xfrm>
            <a:off x="1117309" y="76200"/>
            <a:ext cx="10157354" cy="1143000"/>
          </a:xfrm>
          <a:prstGeom prst="rect">
            <a:avLst/>
          </a:prstGeom>
          <a:noFill/>
          <a:ln>
            <a:noFill/>
          </a:ln>
        </p:spPr>
        <p:txBody>
          <a:bodyPr spcFirstLastPara="1" wrap="square" lIns="121875" tIns="60925" rIns="121875" bIns="60925" anchor="b" anchorCtr="0">
            <a:normAutofit/>
          </a:bodyPr>
          <a:lstStyle/>
          <a:p>
            <a:pPr marL="0" lvl="0" indent="0" algn="l" rtl="0">
              <a:lnSpc>
                <a:spcPct val="85000"/>
              </a:lnSpc>
              <a:spcBef>
                <a:spcPts val="0"/>
              </a:spcBef>
              <a:spcAft>
                <a:spcPts val="0"/>
              </a:spcAft>
              <a:buClr>
                <a:srgbClr val="31521B"/>
              </a:buClr>
              <a:buSzPts val="4400"/>
              <a:buFont typeface="Century Gothic"/>
              <a:buNone/>
            </a:pPr>
            <a:r>
              <a:rPr lang="en-US"/>
              <a:t>Grading (continued)</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8"/>
          <p:cNvSpPr txBox="1">
            <a:spLocks noGrp="1"/>
          </p:cNvSpPr>
          <p:nvPr>
            <p:ph type="body" idx="1"/>
          </p:nvPr>
        </p:nvSpPr>
        <p:spPr>
          <a:xfrm>
            <a:off x="1117309" y="1701800"/>
            <a:ext cx="10157354" cy="4470400"/>
          </a:xfrm>
          <a:prstGeom prst="rect">
            <a:avLst/>
          </a:prstGeom>
          <a:noFill/>
          <a:ln>
            <a:noFill/>
          </a:ln>
        </p:spPr>
        <p:txBody>
          <a:bodyPr spcFirstLastPara="1" wrap="square" lIns="121875" tIns="60925" rIns="121875" bIns="60925" anchor="t" anchorCtr="0">
            <a:normAutofit/>
          </a:bodyPr>
          <a:lstStyle/>
          <a:p>
            <a:pPr marL="304747" lvl="0" indent="-304747" algn="l" rtl="0">
              <a:lnSpc>
                <a:spcPct val="95000"/>
              </a:lnSpc>
              <a:spcBef>
                <a:spcPts val="0"/>
              </a:spcBef>
              <a:spcAft>
                <a:spcPts val="0"/>
              </a:spcAft>
              <a:buClr>
                <a:srgbClr val="000000"/>
              </a:buClr>
              <a:buSzPts val="2800"/>
              <a:buFont typeface="Times New Roman"/>
              <a:buChar char="•"/>
            </a:pPr>
            <a:r>
              <a:rPr lang="en-US" sz="2800">
                <a:solidFill>
                  <a:srgbClr val="000000"/>
                </a:solidFill>
                <a:latin typeface="Times New Roman"/>
                <a:ea typeface="Times New Roman"/>
                <a:cs typeface="Times New Roman"/>
                <a:sym typeface="Times New Roman"/>
              </a:rPr>
              <a:t>Guidance Department</a:t>
            </a:r>
            <a:endParaRPr>
              <a:solidFill>
                <a:srgbClr val="000000"/>
              </a:solidFill>
              <a:latin typeface="Times New Roman"/>
              <a:ea typeface="Times New Roman"/>
              <a:cs typeface="Times New Roman"/>
              <a:sym typeface="Times New Roman"/>
            </a:endParaRPr>
          </a:p>
          <a:p>
            <a:pPr marL="731392" lvl="1" indent="-304747" algn="l" rtl="0">
              <a:lnSpc>
                <a:spcPct val="95000"/>
              </a:lnSpc>
              <a:spcBef>
                <a:spcPts val="1066"/>
              </a:spcBef>
              <a:spcAft>
                <a:spcPts val="0"/>
              </a:spcAft>
              <a:buClr>
                <a:srgbClr val="000000"/>
              </a:buClr>
              <a:buSzPts val="2400"/>
              <a:buFont typeface="Times New Roman"/>
              <a:buChar char="–"/>
            </a:pPr>
            <a:r>
              <a:rPr lang="en-US" sz="2400">
                <a:solidFill>
                  <a:srgbClr val="000000"/>
                </a:solidFill>
                <a:latin typeface="Times New Roman"/>
                <a:ea typeface="Times New Roman"/>
                <a:cs typeface="Times New Roman"/>
                <a:sym typeface="Times New Roman"/>
              </a:rPr>
              <a:t>Scheduling as well as other concerns. </a:t>
            </a:r>
            <a:endParaRPr sz="2400">
              <a:solidFill>
                <a:srgbClr val="000000"/>
              </a:solidFill>
              <a:latin typeface="Times New Roman"/>
              <a:ea typeface="Times New Roman"/>
              <a:cs typeface="Times New Roman"/>
              <a:sym typeface="Times New Roman"/>
            </a:endParaRPr>
          </a:p>
          <a:p>
            <a:pPr marL="304747" lvl="0" indent="-304747" algn="l" rtl="0">
              <a:lnSpc>
                <a:spcPct val="95000"/>
              </a:lnSpc>
              <a:spcBef>
                <a:spcPts val="1866"/>
              </a:spcBef>
              <a:spcAft>
                <a:spcPts val="0"/>
              </a:spcAft>
              <a:buClr>
                <a:srgbClr val="000000"/>
              </a:buClr>
              <a:buSzPts val="2800"/>
              <a:buFont typeface="Times New Roman"/>
              <a:buChar char="•"/>
            </a:pPr>
            <a:r>
              <a:rPr lang="en-US" sz="2800">
                <a:solidFill>
                  <a:srgbClr val="000000"/>
                </a:solidFill>
                <a:latin typeface="Times New Roman"/>
                <a:ea typeface="Times New Roman"/>
                <a:cs typeface="Times New Roman"/>
                <a:sym typeface="Times New Roman"/>
              </a:rPr>
              <a:t>Extra Help:</a:t>
            </a:r>
            <a:endParaRPr>
              <a:solidFill>
                <a:srgbClr val="000000"/>
              </a:solidFill>
              <a:latin typeface="Times New Roman"/>
              <a:ea typeface="Times New Roman"/>
              <a:cs typeface="Times New Roman"/>
              <a:sym typeface="Times New Roman"/>
            </a:endParaRPr>
          </a:p>
          <a:p>
            <a:pPr marL="731392" lvl="1" indent="-304747" algn="l" rtl="0">
              <a:lnSpc>
                <a:spcPct val="95000"/>
              </a:lnSpc>
              <a:spcBef>
                <a:spcPts val="1066"/>
              </a:spcBef>
              <a:spcAft>
                <a:spcPts val="0"/>
              </a:spcAft>
              <a:buClr>
                <a:srgbClr val="000000"/>
              </a:buClr>
              <a:buSzPts val="2400"/>
              <a:buFont typeface="Times New Roman"/>
              <a:buChar char="–"/>
            </a:pPr>
            <a:r>
              <a:rPr lang="en-US" sz="2400">
                <a:solidFill>
                  <a:srgbClr val="000000"/>
                </a:solidFill>
                <a:latin typeface="Times New Roman"/>
                <a:ea typeface="Times New Roman"/>
                <a:cs typeface="Times New Roman"/>
                <a:sym typeface="Times New Roman"/>
              </a:rPr>
              <a:t>I may be available for extra help after school on a mutually agreed upon day and time via Meet.</a:t>
            </a:r>
            <a:endParaRPr sz="2400">
              <a:solidFill>
                <a:srgbClr val="000000"/>
              </a:solidFill>
              <a:latin typeface="Times New Roman"/>
              <a:ea typeface="Times New Roman"/>
              <a:cs typeface="Times New Roman"/>
              <a:sym typeface="Times New Roman"/>
            </a:endParaRPr>
          </a:p>
        </p:txBody>
      </p:sp>
      <p:sp>
        <p:nvSpPr>
          <p:cNvPr id="114" name="Google Shape;114;p8"/>
          <p:cNvSpPr txBox="1">
            <a:spLocks noGrp="1"/>
          </p:cNvSpPr>
          <p:nvPr>
            <p:ph type="title"/>
          </p:nvPr>
        </p:nvSpPr>
        <p:spPr>
          <a:xfrm>
            <a:off x="1117309" y="76200"/>
            <a:ext cx="10157354" cy="1397000"/>
          </a:xfrm>
          <a:prstGeom prst="rect">
            <a:avLst/>
          </a:prstGeom>
          <a:noFill/>
          <a:ln>
            <a:noFill/>
          </a:ln>
        </p:spPr>
        <p:txBody>
          <a:bodyPr spcFirstLastPara="1" wrap="square" lIns="121875" tIns="60925" rIns="121875" bIns="60925" anchor="b" anchorCtr="0">
            <a:normAutofit/>
          </a:bodyPr>
          <a:lstStyle/>
          <a:p>
            <a:pPr marL="0" lvl="0" indent="0" algn="l" rtl="0">
              <a:lnSpc>
                <a:spcPct val="85000"/>
              </a:lnSpc>
              <a:spcBef>
                <a:spcPts val="0"/>
              </a:spcBef>
              <a:spcAft>
                <a:spcPts val="0"/>
              </a:spcAft>
              <a:buClr>
                <a:srgbClr val="31521B"/>
              </a:buClr>
              <a:buSzPts val="4400"/>
              <a:buFont typeface="Century Gothic"/>
              <a:buNone/>
            </a:pPr>
            <a:r>
              <a:rPr lang="en-US"/>
              <a:t>Resources</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9"/>
          <p:cNvSpPr txBox="1">
            <a:spLocks noGrp="1"/>
          </p:cNvSpPr>
          <p:nvPr>
            <p:ph type="body" idx="1"/>
          </p:nvPr>
        </p:nvSpPr>
        <p:spPr>
          <a:xfrm>
            <a:off x="1117309" y="1701800"/>
            <a:ext cx="10157354" cy="4470400"/>
          </a:xfrm>
          <a:prstGeom prst="rect">
            <a:avLst/>
          </a:prstGeom>
          <a:noFill/>
          <a:ln>
            <a:noFill/>
          </a:ln>
        </p:spPr>
        <p:txBody>
          <a:bodyPr spcFirstLastPara="1" wrap="square" lIns="121875" tIns="60925" rIns="121875" bIns="60925" anchor="t" anchorCtr="0">
            <a:normAutofit/>
          </a:bodyPr>
          <a:lstStyle/>
          <a:p>
            <a:pPr marL="304747" lvl="0" indent="-304747" algn="l" rtl="0">
              <a:lnSpc>
                <a:spcPct val="95000"/>
              </a:lnSpc>
              <a:spcBef>
                <a:spcPts val="0"/>
              </a:spcBef>
              <a:spcAft>
                <a:spcPts val="0"/>
              </a:spcAft>
              <a:buClr>
                <a:srgbClr val="000000"/>
              </a:buClr>
              <a:buSzPts val="3200"/>
              <a:buFont typeface="Times New Roman"/>
              <a:buChar char="•"/>
            </a:pPr>
            <a:r>
              <a:rPr lang="en-US" sz="3200">
                <a:solidFill>
                  <a:srgbClr val="000000"/>
                </a:solidFill>
                <a:latin typeface="Times New Roman"/>
                <a:ea typeface="Times New Roman"/>
                <a:cs typeface="Times New Roman"/>
                <a:sym typeface="Times New Roman"/>
              </a:rPr>
              <a:t>Any questions?</a:t>
            </a:r>
            <a:endParaRPr>
              <a:solidFill>
                <a:srgbClr val="000000"/>
              </a:solidFill>
              <a:latin typeface="Times New Roman"/>
              <a:ea typeface="Times New Roman"/>
              <a:cs typeface="Times New Roman"/>
              <a:sym typeface="Times New Roman"/>
            </a:endParaRPr>
          </a:p>
          <a:p>
            <a:pPr marL="304747" lvl="0" indent="-101547" algn="l" rtl="0">
              <a:lnSpc>
                <a:spcPct val="95000"/>
              </a:lnSpc>
              <a:spcBef>
                <a:spcPts val="1866"/>
              </a:spcBef>
              <a:spcAft>
                <a:spcPts val="0"/>
              </a:spcAft>
              <a:buSzPts val="3200"/>
              <a:buNone/>
            </a:pPr>
            <a:endParaRPr sz="3200">
              <a:latin typeface="Libre Baskerville"/>
              <a:ea typeface="Libre Baskerville"/>
              <a:cs typeface="Libre Baskerville"/>
              <a:sym typeface="Libre Baskerville"/>
            </a:endParaRPr>
          </a:p>
          <a:p>
            <a:pPr marL="0" lvl="0" indent="0" algn="l" rtl="0">
              <a:lnSpc>
                <a:spcPct val="95000"/>
              </a:lnSpc>
              <a:spcBef>
                <a:spcPts val="1866"/>
              </a:spcBef>
              <a:spcAft>
                <a:spcPts val="0"/>
              </a:spcAft>
              <a:buSzPts val="3200"/>
              <a:buNone/>
            </a:pPr>
            <a:endParaRPr sz="3200">
              <a:latin typeface="Libre Baskerville"/>
              <a:ea typeface="Libre Baskerville"/>
              <a:cs typeface="Libre Baskerville"/>
              <a:sym typeface="Libre Baskerville"/>
            </a:endParaRPr>
          </a:p>
        </p:txBody>
      </p:sp>
      <p:sp>
        <p:nvSpPr>
          <p:cNvPr id="120" name="Google Shape;120;p9"/>
          <p:cNvSpPr txBox="1">
            <a:spLocks noGrp="1"/>
          </p:cNvSpPr>
          <p:nvPr>
            <p:ph type="title"/>
          </p:nvPr>
        </p:nvSpPr>
        <p:spPr>
          <a:xfrm>
            <a:off x="1117309" y="76200"/>
            <a:ext cx="10157354" cy="1397000"/>
          </a:xfrm>
          <a:prstGeom prst="rect">
            <a:avLst/>
          </a:prstGeom>
          <a:noFill/>
          <a:ln>
            <a:noFill/>
          </a:ln>
        </p:spPr>
        <p:txBody>
          <a:bodyPr spcFirstLastPara="1" wrap="square" lIns="121875" tIns="60925" rIns="121875" bIns="60925" anchor="b" anchorCtr="0">
            <a:normAutofit/>
          </a:bodyPr>
          <a:lstStyle/>
          <a:p>
            <a:pPr marL="0" lvl="0" indent="0" algn="l" rtl="0">
              <a:lnSpc>
                <a:spcPct val="85000"/>
              </a:lnSpc>
              <a:spcBef>
                <a:spcPts val="0"/>
              </a:spcBef>
              <a:spcAft>
                <a:spcPts val="0"/>
              </a:spcAft>
              <a:buClr>
                <a:srgbClr val="31521B"/>
              </a:buClr>
              <a:buSzPts val="4400"/>
              <a:buFont typeface="Century Gothic"/>
              <a:buNone/>
            </a:pPr>
            <a:r>
              <a:rPr lang="en-US"/>
              <a:t>Q&amp;A</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theme/theme1.xml><?xml version="1.0" encoding="utf-8"?>
<a:theme xmlns:a="http://schemas.openxmlformats.org/drawingml/2006/main"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Green Yellow">
      <a:dk1>
        <a:srgbClr val="000000"/>
      </a:dk1>
      <a:lt1>
        <a:srgbClr val="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TotalTime>
  <Words>443</Words>
  <Application>Microsoft Office PowerPoint</Application>
  <PresentationFormat>Custom</PresentationFormat>
  <Paragraphs>63</Paragraphs>
  <Slides>9</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Libre Baskerville</vt:lpstr>
      <vt:lpstr>Source Code Pro</vt:lpstr>
      <vt:lpstr>Arial</vt:lpstr>
      <vt:lpstr>Century Gothic</vt:lpstr>
      <vt:lpstr>Times New Roman</vt:lpstr>
      <vt:lpstr>Amatic SC</vt:lpstr>
      <vt:lpstr>Beach Day</vt:lpstr>
      <vt:lpstr>Welcome to  Back-to-School Night!</vt:lpstr>
      <vt:lpstr>Introduction</vt:lpstr>
      <vt:lpstr>Contact Information - Mrs. Lea Welch</vt:lpstr>
      <vt:lpstr>Subject Curriculum</vt:lpstr>
      <vt:lpstr>Classroom/Remote Expectations</vt:lpstr>
      <vt:lpstr>Grading</vt:lpstr>
      <vt:lpstr>Grading (continued)</vt:lpstr>
      <vt:lpstr>Resources</vt:lpstr>
      <vt:lpstr>Q&amp;A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Back-to-School Night!</dc:title>
  <dc:creator>WELCH : LEA</dc:creator>
  <cp:lastModifiedBy>WELCH : LEA</cp:lastModifiedBy>
  <cp:revision>5</cp:revision>
  <dcterms:created xsi:type="dcterms:W3CDTF">2016-09-04T13:43:23Z</dcterms:created>
  <dcterms:modified xsi:type="dcterms:W3CDTF">2020-09-22T23:21:17Z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TC034606159991</vt:lpwstr>
  </property>
</Properties>
</file>